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0" r:id="rId1"/>
    <p:sldMasterId id="2147483942" r:id="rId2"/>
  </p:sldMasterIdLst>
  <p:notesMasterIdLst>
    <p:notesMasterId r:id="rId25"/>
  </p:notesMasterIdLst>
  <p:sldIdLst>
    <p:sldId id="589" r:id="rId3"/>
    <p:sldId id="569" r:id="rId4"/>
    <p:sldId id="576" r:id="rId5"/>
    <p:sldId id="515" r:id="rId6"/>
    <p:sldId id="577" r:id="rId7"/>
    <p:sldId id="547" r:id="rId8"/>
    <p:sldId id="583" r:id="rId9"/>
    <p:sldId id="538" r:id="rId10"/>
    <p:sldId id="587" r:id="rId11"/>
    <p:sldId id="544" r:id="rId12"/>
    <p:sldId id="574" r:id="rId13"/>
    <p:sldId id="585" r:id="rId14"/>
    <p:sldId id="586" r:id="rId15"/>
    <p:sldId id="558" r:id="rId16"/>
    <p:sldId id="563" r:id="rId17"/>
    <p:sldId id="550" r:id="rId18"/>
    <p:sldId id="575" r:id="rId19"/>
    <p:sldId id="590" r:id="rId20"/>
    <p:sldId id="593" r:id="rId21"/>
    <p:sldId id="578" r:id="rId22"/>
    <p:sldId id="560" r:id="rId23"/>
    <p:sldId id="44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661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7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114" y="8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A4740-BE80-4900-9C8C-909BB9675289}" type="datetimeFigureOut">
              <a:rPr lang="en-US" smtClean="0"/>
              <a:pPr/>
              <a:t>09/25/2017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3F81A-0259-4079-8462-FD8DA21D71A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09/25/2017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597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09/25/2017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9384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09/25/2017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293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4"/>
          <p:cNvSpPr/>
          <p:nvPr/>
        </p:nvSpPr>
        <p:spPr>
          <a:xfrm>
            <a:off x="228600" y="228600"/>
            <a:ext cx="8696325" cy="6035675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9"/>
          <p:cNvGrpSpPr>
            <a:grpSpLocks noChangeAspect="1"/>
          </p:cNvGrpSpPr>
          <p:nvPr/>
        </p:nvGrpSpPr>
        <p:grpSpPr bwMode="auto">
          <a:xfrm>
            <a:off x="211138" y="5354638"/>
            <a:ext cx="8723312" cy="1330325"/>
            <a:chOff x="-3905250" y="4294188"/>
            <a:chExt cx="13011150" cy="1892300"/>
          </a:xfrm>
        </p:grpSpPr>
        <p:sp>
          <p:nvSpPr>
            <p:cNvPr id="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45362813 h 640"/>
                <a:gd name="T6" fmla="*/ 2147483647 w 2706"/>
                <a:gd name="T7" fmla="*/ 95765938 h 640"/>
                <a:gd name="T8" fmla="*/ 2147483647 w 2706"/>
                <a:gd name="T9" fmla="*/ 151209375 h 640"/>
                <a:gd name="T10" fmla="*/ 2147483647 w 2706"/>
                <a:gd name="T11" fmla="*/ 206652813 h 640"/>
                <a:gd name="T12" fmla="*/ 2147483647 w 2706"/>
                <a:gd name="T13" fmla="*/ 272176875 h 640"/>
                <a:gd name="T14" fmla="*/ 2147483647 w 2706"/>
                <a:gd name="T15" fmla="*/ 337700938 h 640"/>
                <a:gd name="T16" fmla="*/ 2147483647 w 2706"/>
                <a:gd name="T17" fmla="*/ 413305625 h 640"/>
                <a:gd name="T18" fmla="*/ 2147483647 w 2706"/>
                <a:gd name="T19" fmla="*/ 488910313 h 640"/>
                <a:gd name="T20" fmla="*/ 2147483647 w 2706"/>
                <a:gd name="T21" fmla="*/ 488910313 h 640"/>
                <a:gd name="T22" fmla="*/ 2147483647 w 2706"/>
                <a:gd name="T23" fmla="*/ 635079375 h 640"/>
                <a:gd name="T24" fmla="*/ 2147483647 w 2706"/>
                <a:gd name="T25" fmla="*/ 766127500 h 640"/>
                <a:gd name="T26" fmla="*/ 2147483647 w 2706"/>
                <a:gd name="T27" fmla="*/ 887095000 h 640"/>
                <a:gd name="T28" fmla="*/ 1995963750 w 2706"/>
                <a:gd name="T29" fmla="*/ 1003022188 h 640"/>
                <a:gd name="T30" fmla="*/ 1471771250 w 2706"/>
                <a:gd name="T31" fmla="*/ 1103828438 h 640"/>
                <a:gd name="T32" fmla="*/ 962699688 w 2706"/>
                <a:gd name="T33" fmla="*/ 1194554063 h 640"/>
                <a:gd name="T34" fmla="*/ 473789375 w 2706"/>
                <a:gd name="T35" fmla="*/ 1280239375 h 640"/>
                <a:gd name="T36" fmla="*/ 0 w 2706"/>
                <a:gd name="T37" fmla="*/ 1355844063 h 640"/>
                <a:gd name="T38" fmla="*/ 0 w 2706"/>
                <a:gd name="T39" fmla="*/ 1355844063 h 640"/>
                <a:gd name="T40" fmla="*/ 327620313 w 2706"/>
                <a:gd name="T41" fmla="*/ 1401206875 h 640"/>
                <a:gd name="T42" fmla="*/ 640119688 w 2706"/>
                <a:gd name="T43" fmla="*/ 1441529375 h 640"/>
                <a:gd name="T44" fmla="*/ 942538438 w 2706"/>
                <a:gd name="T45" fmla="*/ 1476811563 h 640"/>
                <a:gd name="T46" fmla="*/ 1239916875 w 2706"/>
                <a:gd name="T47" fmla="*/ 1507053438 h 640"/>
                <a:gd name="T48" fmla="*/ 1527214688 w 2706"/>
                <a:gd name="T49" fmla="*/ 1537295313 h 640"/>
                <a:gd name="T50" fmla="*/ 1804431875 w 2706"/>
                <a:gd name="T51" fmla="*/ 1557456563 h 640"/>
                <a:gd name="T52" fmla="*/ 2071568438 w 2706"/>
                <a:gd name="T53" fmla="*/ 1577617813 h 640"/>
                <a:gd name="T54" fmla="*/ 2147483647 w 2706"/>
                <a:gd name="T55" fmla="*/ 1592738750 h 640"/>
                <a:gd name="T56" fmla="*/ 2147483647 w 2706"/>
                <a:gd name="T57" fmla="*/ 1602819375 h 640"/>
                <a:gd name="T58" fmla="*/ 2147483647 w 2706"/>
                <a:gd name="T59" fmla="*/ 1607859688 h 640"/>
                <a:gd name="T60" fmla="*/ 2147483647 w 2706"/>
                <a:gd name="T61" fmla="*/ 1612900000 h 640"/>
                <a:gd name="T62" fmla="*/ 2147483647 w 2706"/>
                <a:gd name="T63" fmla="*/ 1612900000 h 640"/>
                <a:gd name="T64" fmla="*/ 2147483647 w 2706"/>
                <a:gd name="T65" fmla="*/ 1607859688 h 640"/>
                <a:gd name="T66" fmla="*/ 2147483647 w 2706"/>
                <a:gd name="T67" fmla="*/ 1602819375 h 640"/>
                <a:gd name="T68" fmla="*/ 2147483647 w 2706"/>
                <a:gd name="T69" fmla="*/ 1592738750 h 640"/>
                <a:gd name="T70" fmla="*/ 2147483647 w 2706"/>
                <a:gd name="T71" fmla="*/ 1577617813 h 640"/>
                <a:gd name="T72" fmla="*/ 2147483647 w 2706"/>
                <a:gd name="T73" fmla="*/ 1562496875 h 640"/>
                <a:gd name="T74" fmla="*/ 2147483647 w 2706"/>
                <a:gd name="T75" fmla="*/ 1542335625 h 640"/>
                <a:gd name="T76" fmla="*/ 2147483647 w 2706"/>
                <a:gd name="T77" fmla="*/ 1517134063 h 640"/>
                <a:gd name="T78" fmla="*/ 2147483647 w 2706"/>
                <a:gd name="T79" fmla="*/ 1491932500 h 640"/>
                <a:gd name="T80" fmla="*/ 2147483647 w 2706"/>
                <a:gd name="T81" fmla="*/ 1461690625 h 640"/>
                <a:gd name="T82" fmla="*/ 2147483647 w 2706"/>
                <a:gd name="T83" fmla="*/ 1431448750 h 640"/>
                <a:gd name="T84" fmla="*/ 2147483647 w 2706"/>
                <a:gd name="T85" fmla="*/ 1396166563 h 640"/>
                <a:gd name="T86" fmla="*/ 2147483647 w 2706"/>
                <a:gd name="T87" fmla="*/ 1360884375 h 640"/>
                <a:gd name="T88" fmla="*/ 2147483647 w 2706"/>
                <a:gd name="T89" fmla="*/ 1320561875 h 640"/>
                <a:gd name="T90" fmla="*/ 2147483647 w 2706"/>
                <a:gd name="T91" fmla="*/ 1280239375 h 640"/>
                <a:gd name="T92" fmla="*/ 2147483647 w 2706"/>
                <a:gd name="T93" fmla="*/ 1234876563 h 640"/>
                <a:gd name="T94" fmla="*/ 2147483647 w 2706"/>
                <a:gd name="T95" fmla="*/ 1189513750 h 640"/>
                <a:gd name="T96" fmla="*/ 2147483647 w 2706"/>
                <a:gd name="T97" fmla="*/ 1088707500 h 640"/>
                <a:gd name="T98" fmla="*/ 2147483647 w 2706"/>
                <a:gd name="T99" fmla="*/ 982860938 h 640"/>
                <a:gd name="T100" fmla="*/ 2147483647 w 2706"/>
                <a:gd name="T101" fmla="*/ 982860938 h 640"/>
                <a:gd name="T102" fmla="*/ 2147483647 w 2706"/>
                <a:gd name="T103" fmla="*/ 977820625 h 640"/>
                <a:gd name="T104" fmla="*/ 2147483647 w 2706"/>
                <a:gd name="T105" fmla="*/ 977820625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7 w 5216"/>
                <a:gd name="T1" fmla="*/ 1799391563 h 762"/>
                <a:gd name="T2" fmla="*/ 2147483647 w 5216"/>
                <a:gd name="T3" fmla="*/ 1728827188 h 762"/>
                <a:gd name="T4" fmla="*/ 2147483647 w 5216"/>
                <a:gd name="T5" fmla="*/ 1537295313 h 762"/>
                <a:gd name="T6" fmla="*/ 2147483647 w 5216"/>
                <a:gd name="T7" fmla="*/ 1280239375 h 762"/>
                <a:gd name="T8" fmla="*/ 2147483647 w 5216"/>
                <a:gd name="T9" fmla="*/ 942538438 h 762"/>
                <a:gd name="T10" fmla="*/ 2147483647 w 5216"/>
                <a:gd name="T11" fmla="*/ 745966250 h 762"/>
                <a:gd name="T12" fmla="*/ 2147483647 w 5216"/>
                <a:gd name="T13" fmla="*/ 594756875 h 762"/>
                <a:gd name="T14" fmla="*/ 2147483647 w 5216"/>
                <a:gd name="T15" fmla="*/ 463708750 h 762"/>
                <a:gd name="T16" fmla="*/ 2147483647 w 5216"/>
                <a:gd name="T17" fmla="*/ 352821875 h 762"/>
                <a:gd name="T18" fmla="*/ 2147483647 w 5216"/>
                <a:gd name="T19" fmla="*/ 257055938 h 762"/>
                <a:gd name="T20" fmla="*/ 2147483647 w 5216"/>
                <a:gd name="T21" fmla="*/ 181451250 h 762"/>
                <a:gd name="T22" fmla="*/ 2147483647 w 5216"/>
                <a:gd name="T23" fmla="*/ 70564375 h 762"/>
                <a:gd name="T24" fmla="*/ 2147483647 w 5216"/>
                <a:gd name="T25" fmla="*/ 10080625 h 762"/>
                <a:gd name="T26" fmla="*/ 1622980821 w 5216"/>
                <a:gd name="T27" fmla="*/ 0 h 762"/>
                <a:gd name="T28" fmla="*/ 902216046 w 5216"/>
                <a:gd name="T29" fmla="*/ 25201563 h 762"/>
                <a:gd name="T30" fmla="*/ 277217221 w 5216"/>
                <a:gd name="T31" fmla="*/ 80645000 h 762"/>
                <a:gd name="T32" fmla="*/ 0 w 5216"/>
                <a:gd name="T33" fmla="*/ 120967500 h 762"/>
                <a:gd name="T34" fmla="*/ 791329158 w 5216"/>
                <a:gd name="T35" fmla="*/ 216733438 h 762"/>
                <a:gd name="T36" fmla="*/ 1643142073 w 5216"/>
                <a:gd name="T37" fmla="*/ 352821875 h 762"/>
                <a:gd name="T38" fmla="*/ 2147483647 w 5216"/>
                <a:gd name="T39" fmla="*/ 529232813 h 762"/>
                <a:gd name="T40" fmla="*/ 2147483647 w 5216"/>
                <a:gd name="T41" fmla="*/ 745966250 h 762"/>
                <a:gd name="T42" fmla="*/ 2147483647 w 5216"/>
                <a:gd name="T43" fmla="*/ 952619063 h 762"/>
                <a:gd name="T44" fmla="*/ 2147483647 w 5216"/>
                <a:gd name="T45" fmla="*/ 1300400625 h 762"/>
                <a:gd name="T46" fmla="*/ 2147483647 w 5216"/>
                <a:gd name="T47" fmla="*/ 1441529375 h 762"/>
                <a:gd name="T48" fmla="*/ 2147483647 w 5216"/>
                <a:gd name="T49" fmla="*/ 1562496875 h 762"/>
                <a:gd name="T50" fmla="*/ 2147483647 w 5216"/>
                <a:gd name="T51" fmla="*/ 1668343438 h 762"/>
                <a:gd name="T52" fmla="*/ 2147483647 w 5216"/>
                <a:gd name="T53" fmla="*/ 1748988438 h 762"/>
                <a:gd name="T54" fmla="*/ 2147483647 w 5216"/>
                <a:gd name="T55" fmla="*/ 1819552813 h 762"/>
                <a:gd name="T56" fmla="*/ 2147483647 w 5216"/>
                <a:gd name="T57" fmla="*/ 1864915625 h 762"/>
                <a:gd name="T58" fmla="*/ 2147483647 w 5216"/>
                <a:gd name="T59" fmla="*/ 1900197813 h 762"/>
                <a:gd name="T60" fmla="*/ 2147483647 w 5216"/>
                <a:gd name="T61" fmla="*/ 1920359063 h 762"/>
                <a:gd name="T62" fmla="*/ 2147483647 w 5216"/>
                <a:gd name="T63" fmla="*/ 1920359063 h 762"/>
                <a:gd name="T64" fmla="*/ 2147483647 w 5216"/>
                <a:gd name="T65" fmla="*/ 1910278438 h 762"/>
                <a:gd name="T66" fmla="*/ 2147483647 w 5216"/>
                <a:gd name="T67" fmla="*/ 1885076875 h 762"/>
                <a:gd name="T68" fmla="*/ 2147483647 w 5216"/>
                <a:gd name="T69" fmla="*/ 1844754375 h 762"/>
                <a:gd name="T70" fmla="*/ 2147483647 w 5216"/>
                <a:gd name="T71" fmla="*/ 1799391563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176410938 h 694"/>
                <a:gd name="T2" fmla="*/ 0 w 5144"/>
                <a:gd name="T3" fmla="*/ 176410938 h 694"/>
                <a:gd name="T4" fmla="*/ 45362813 w 5144"/>
                <a:gd name="T5" fmla="*/ 166330313 h 694"/>
                <a:gd name="T6" fmla="*/ 181451250 w 5144"/>
                <a:gd name="T7" fmla="*/ 141128750 h 694"/>
                <a:gd name="T8" fmla="*/ 413305625 w 5144"/>
                <a:gd name="T9" fmla="*/ 105846563 h 694"/>
                <a:gd name="T10" fmla="*/ 564515000 w 5144"/>
                <a:gd name="T11" fmla="*/ 85685313 h 694"/>
                <a:gd name="T12" fmla="*/ 740925938 w 5144"/>
                <a:gd name="T13" fmla="*/ 65524063 h 694"/>
                <a:gd name="T14" fmla="*/ 937498125 w 5144"/>
                <a:gd name="T15" fmla="*/ 50403125 h 694"/>
                <a:gd name="T16" fmla="*/ 1164312188 w 5144"/>
                <a:gd name="T17" fmla="*/ 35282188 h 694"/>
                <a:gd name="T18" fmla="*/ 1411287500 w 5144"/>
                <a:gd name="T19" fmla="*/ 20161250 h 694"/>
                <a:gd name="T20" fmla="*/ 1688504688 w 5144"/>
                <a:gd name="T21" fmla="*/ 10080625 h 694"/>
                <a:gd name="T22" fmla="*/ 1990923438 w 5144"/>
                <a:gd name="T23" fmla="*/ 5040313 h 694"/>
                <a:gd name="T24" fmla="*/ 2147483647 w 5144"/>
                <a:gd name="T25" fmla="*/ 0 h 694"/>
                <a:gd name="T26" fmla="*/ 2147483647 w 5144"/>
                <a:gd name="T27" fmla="*/ 5040313 h 694"/>
                <a:gd name="T28" fmla="*/ 2147483647 w 5144"/>
                <a:gd name="T29" fmla="*/ 15120938 h 694"/>
                <a:gd name="T30" fmla="*/ 2147483647 w 5144"/>
                <a:gd name="T31" fmla="*/ 35282188 h 694"/>
                <a:gd name="T32" fmla="*/ 2147483647 w 5144"/>
                <a:gd name="T33" fmla="*/ 60483750 h 694"/>
                <a:gd name="T34" fmla="*/ 2147483647 w 5144"/>
                <a:gd name="T35" fmla="*/ 100806250 h 694"/>
                <a:gd name="T36" fmla="*/ 2147483647 w 5144"/>
                <a:gd name="T37" fmla="*/ 146169063 h 694"/>
                <a:gd name="T38" fmla="*/ 2147483647 w 5144"/>
                <a:gd name="T39" fmla="*/ 201612500 h 694"/>
                <a:gd name="T40" fmla="*/ 2147483647 w 5144"/>
                <a:gd name="T41" fmla="*/ 267136563 h 694"/>
                <a:gd name="T42" fmla="*/ 2147483647 w 5144"/>
                <a:gd name="T43" fmla="*/ 347781563 h 694"/>
                <a:gd name="T44" fmla="*/ 2147483647 w 5144"/>
                <a:gd name="T45" fmla="*/ 438507188 h 694"/>
                <a:gd name="T46" fmla="*/ 2147483647 w 5144"/>
                <a:gd name="T47" fmla="*/ 544353750 h 694"/>
                <a:gd name="T48" fmla="*/ 2147483647 w 5144"/>
                <a:gd name="T49" fmla="*/ 670361563 h 694"/>
                <a:gd name="T50" fmla="*/ 2147483647 w 5144"/>
                <a:gd name="T51" fmla="*/ 806450000 h 694"/>
                <a:gd name="T52" fmla="*/ 2147483647 w 5144"/>
                <a:gd name="T53" fmla="*/ 957659375 h 694"/>
                <a:gd name="T54" fmla="*/ 2147483647 w 5144"/>
                <a:gd name="T55" fmla="*/ 1129030000 h 694"/>
                <a:gd name="T56" fmla="*/ 2147483647 w 5144"/>
                <a:gd name="T57" fmla="*/ 1315521563 h 694"/>
                <a:gd name="T58" fmla="*/ 2147483647 w 5144"/>
                <a:gd name="T59" fmla="*/ 1522174375 h 694"/>
                <a:gd name="T60" fmla="*/ 2147483647 w 5144"/>
                <a:gd name="T61" fmla="*/ 1748988438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1471771250 h 584"/>
                <a:gd name="T2" fmla="*/ 0 w 3112"/>
                <a:gd name="T3" fmla="*/ 1471771250 h 584"/>
                <a:gd name="T4" fmla="*/ 226814063 w 3112"/>
                <a:gd name="T5" fmla="*/ 1411287500 h 584"/>
                <a:gd name="T6" fmla="*/ 846772500 w 3112"/>
                <a:gd name="T7" fmla="*/ 1255037813 h 584"/>
                <a:gd name="T8" fmla="*/ 1275199063 w 3112"/>
                <a:gd name="T9" fmla="*/ 1149191250 h 584"/>
                <a:gd name="T10" fmla="*/ 1769149688 w 3112"/>
                <a:gd name="T11" fmla="*/ 1033264063 h 584"/>
                <a:gd name="T12" fmla="*/ 2147483647 w 3112"/>
                <a:gd name="T13" fmla="*/ 907256250 h 584"/>
                <a:gd name="T14" fmla="*/ 2147483647 w 3112"/>
                <a:gd name="T15" fmla="*/ 771167813 h 584"/>
                <a:gd name="T16" fmla="*/ 2147483647 w 3112"/>
                <a:gd name="T17" fmla="*/ 640119688 h 584"/>
                <a:gd name="T18" fmla="*/ 2147483647 w 3112"/>
                <a:gd name="T19" fmla="*/ 509071563 h 584"/>
                <a:gd name="T20" fmla="*/ 2147483647 w 3112"/>
                <a:gd name="T21" fmla="*/ 388104063 h 584"/>
                <a:gd name="T22" fmla="*/ 2147483647 w 3112"/>
                <a:gd name="T23" fmla="*/ 272176875 h 584"/>
                <a:gd name="T24" fmla="*/ 2147483647 w 3112"/>
                <a:gd name="T25" fmla="*/ 221773750 h 584"/>
                <a:gd name="T26" fmla="*/ 2147483647 w 3112"/>
                <a:gd name="T27" fmla="*/ 171370625 h 584"/>
                <a:gd name="T28" fmla="*/ 2147483647 w 3112"/>
                <a:gd name="T29" fmla="*/ 131048125 h 584"/>
                <a:gd name="T30" fmla="*/ 2147483647 w 3112"/>
                <a:gd name="T31" fmla="*/ 90725625 h 584"/>
                <a:gd name="T32" fmla="*/ 2147483647 w 3112"/>
                <a:gd name="T33" fmla="*/ 60483750 h 584"/>
                <a:gd name="T34" fmla="*/ 2147483647 w 3112"/>
                <a:gd name="T35" fmla="*/ 35282188 h 584"/>
                <a:gd name="T36" fmla="*/ 2147483647 w 3112"/>
                <a:gd name="T37" fmla="*/ 15120938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10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7 w 8196"/>
                <a:gd name="T1" fmla="*/ 1290320000 h 1192"/>
                <a:gd name="T2" fmla="*/ 2147483647 w 8196"/>
                <a:gd name="T3" fmla="*/ 1436489063 h 1192"/>
                <a:gd name="T4" fmla="*/ 2147483647 w 8196"/>
                <a:gd name="T5" fmla="*/ 1562496875 h 1192"/>
                <a:gd name="T6" fmla="*/ 2147483647 w 8196"/>
                <a:gd name="T7" fmla="*/ 1678424063 h 1192"/>
                <a:gd name="T8" fmla="*/ 2147483647 w 8196"/>
                <a:gd name="T9" fmla="*/ 1769149688 h 1192"/>
                <a:gd name="T10" fmla="*/ 2147483647 w 8196"/>
                <a:gd name="T11" fmla="*/ 1839714063 h 1192"/>
                <a:gd name="T12" fmla="*/ 2147483647 w 8196"/>
                <a:gd name="T13" fmla="*/ 1890117188 h 1192"/>
                <a:gd name="T14" fmla="*/ 2147483647 w 8196"/>
                <a:gd name="T15" fmla="*/ 1920359063 h 1192"/>
                <a:gd name="T16" fmla="*/ 2147483647 w 8196"/>
                <a:gd name="T17" fmla="*/ 1915318750 h 1192"/>
                <a:gd name="T18" fmla="*/ 2147483647 w 8196"/>
                <a:gd name="T19" fmla="*/ 1890117188 h 1192"/>
                <a:gd name="T20" fmla="*/ 2147483647 w 8196"/>
                <a:gd name="T21" fmla="*/ 1829633438 h 1192"/>
                <a:gd name="T22" fmla="*/ 2147483647 w 8196"/>
                <a:gd name="T23" fmla="*/ 1738907813 h 1192"/>
                <a:gd name="T24" fmla="*/ 2147483647 w 8196"/>
                <a:gd name="T25" fmla="*/ 1617940313 h 1192"/>
                <a:gd name="T26" fmla="*/ 2147483647 w 8196"/>
                <a:gd name="T27" fmla="*/ 1456650313 h 1192"/>
                <a:gd name="T28" fmla="*/ 2147483647 w 8196"/>
                <a:gd name="T29" fmla="*/ 1260078125 h 1192"/>
                <a:gd name="T30" fmla="*/ 2147483647 w 8196"/>
                <a:gd name="T31" fmla="*/ 1023183438 h 1192"/>
                <a:gd name="T32" fmla="*/ 2147483647 w 8196"/>
                <a:gd name="T33" fmla="*/ 745966250 h 1192"/>
                <a:gd name="T34" fmla="*/ 2147483647 w 8196"/>
                <a:gd name="T35" fmla="*/ 604837500 h 1192"/>
                <a:gd name="T36" fmla="*/ 2147483647 w 8196"/>
                <a:gd name="T37" fmla="*/ 372983125 h 1192"/>
                <a:gd name="T38" fmla="*/ 2147483647 w 8196"/>
                <a:gd name="T39" fmla="*/ 206652813 h 1192"/>
                <a:gd name="T40" fmla="*/ 2147483647 w 8196"/>
                <a:gd name="T41" fmla="*/ 90725625 h 1192"/>
                <a:gd name="T42" fmla="*/ 2147483647 w 8196"/>
                <a:gd name="T43" fmla="*/ 25201563 h 1192"/>
                <a:gd name="T44" fmla="*/ 2147483647 w 8196"/>
                <a:gd name="T45" fmla="*/ 0 h 1192"/>
                <a:gd name="T46" fmla="*/ 2147483647 w 8196"/>
                <a:gd name="T47" fmla="*/ 10080625 h 1192"/>
                <a:gd name="T48" fmla="*/ 2147483647 w 8196"/>
                <a:gd name="T49" fmla="*/ 50403125 h 1192"/>
                <a:gd name="T50" fmla="*/ 1804431875 w 8196"/>
                <a:gd name="T51" fmla="*/ 110886875 h 1192"/>
                <a:gd name="T52" fmla="*/ 1335682813 w 8196"/>
                <a:gd name="T53" fmla="*/ 186491563 h 1192"/>
                <a:gd name="T54" fmla="*/ 942538438 w 8196"/>
                <a:gd name="T55" fmla="*/ 272176875 h 1192"/>
                <a:gd name="T56" fmla="*/ 624998750 w 8196"/>
                <a:gd name="T57" fmla="*/ 362902500 h 1192"/>
                <a:gd name="T58" fmla="*/ 372983125 w 8196"/>
                <a:gd name="T59" fmla="*/ 443547500 h 1192"/>
                <a:gd name="T60" fmla="*/ 120967500 w 8196"/>
                <a:gd name="T61" fmla="*/ 544353750 h 1192"/>
                <a:gd name="T62" fmla="*/ 0 w 8196"/>
                <a:gd name="T63" fmla="*/ 604837500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1285279688 h 1192"/>
                <a:gd name="T70" fmla="*/ 2147483647 w 8196"/>
                <a:gd name="T71" fmla="*/ 1290320000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B306E8-CA61-49DB-AD23-9CDA0CD570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7344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9013D4-92CE-4664-9576-C03C31384E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3504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4"/>
          <p:cNvSpPr/>
          <p:nvPr/>
        </p:nvSpPr>
        <p:spPr>
          <a:xfrm>
            <a:off x="228600" y="228600"/>
            <a:ext cx="8696325" cy="473710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Freeform 14"/>
          <p:cNvSpPr>
            <a:spLocks/>
          </p:cNvSpPr>
          <p:nvPr/>
        </p:nvSpPr>
        <p:spPr bwMode="hidden">
          <a:xfrm>
            <a:off x="6046788" y="4203700"/>
            <a:ext cx="2876550" cy="714375"/>
          </a:xfrm>
          <a:custGeom>
            <a:avLst/>
            <a:gdLst>
              <a:gd name="T0" fmla="*/ 2147483647 w 2706"/>
              <a:gd name="T1" fmla="*/ 0 h 640"/>
              <a:gd name="T2" fmla="*/ 2147483647 w 2706"/>
              <a:gd name="T3" fmla="*/ 0 h 640"/>
              <a:gd name="T4" fmla="*/ 2147483647 w 2706"/>
              <a:gd name="T5" fmla="*/ 22426910 h 640"/>
              <a:gd name="T6" fmla="*/ 2147483647 w 2706"/>
              <a:gd name="T7" fmla="*/ 47345203 h 640"/>
              <a:gd name="T8" fmla="*/ 2147483647 w 2706"/>
              <a:gd name="T9" fmla="*/ 74755995 h 640"/>
              <a:gd name="T10" fmla="*/ 2147483647 w 2706"/>
              <a:gd name="T11" fmla="*/ 102165671 h 640"/>
              <a:gd name="T12" fmla="*/ 2147483647 w 2706"/>
              <a:gd name="T13" fmla="*/ 134560345 h 640"/>
              <a:gd name="T14" fmla="*/ 2147483647 w 2706"/>
              <a:gd name="T15" fmla="*/ 166953902 h 640"/>
              <a:gd name="T16" fmla="*/ 2088287069 w 2706"/>
              <a:gd name="T17" fmla="*/ 204332458 h 640"/>
              <a:gd name="T18" fmla="*/ 1936864244 w 2706"/>
              <a:gd name="T19" fmla="*/ 241709897 h 640"/>
              <a:gd name="T20" fmla="*/ 1936864244 w 2706"/>
              <a:gd name="T21" fmla="*/ 241709897 h 640"/>
              <a:gd name="T22" fmla="*/ 1663397460 w 2706"/>
              <a:gd name="T23" fmla="*/ 313973394 h 640"/>
              <a:gd name="T24" fmla="*/ 1396711723 w 2706"/>
              <a:gd name="T25" fmla="*/ 378761625 h 640"/>
              <a:gd name="T26" fmla="*/ 1141325958 w 2706"/>
              <a:gd name="T27" fmla="*/ 438565975 h 640"/>
              <a:gd name="T28" fmla="*/ 894980172 w 2706"/>
              <a:gd name="T29" fmla="*/ 495878941 h 640"/>
              <a:gd name="T30" fmla="*/ 659935422 w 2706"/>
              <a:gd name="T31" fmla="*/ 545715527 h 640"/>
              <a:gd name="T32" fmla="*/ 431669593 w 2706"/>
              <a:gd name="T33" fmla="*/ 590569348 h 640"/>
              <a:gd name="T34" fmla="*/ 212444804 w 2706"/>
              <a:gd name="T35" fmla="*/ 632930669 h 640"/>
              <a:gd name="T36" fmla="*/ 0 w 2706"/>
              <a:gd name="T37" fmla="*/ 670308108 h 640"/>
              <a:gd name="T38" fmla="*/ 0 w 2706"/>
              <a:gd name="T39" fmla="*/ 670308108 h 640"/>
              <a:gd name="T40" fmla="*/ 146902836 w 2706"/>
              <a:gd name="T41" fmla="*/ 692735019 h 640"/>
              <a:gd name="T42" fmla="*/ 287026751 w 2706"/>
              <a:gd name="T43" fmla="*/ 712670546 h 640"/>
              <a:gd name="T44" fmla="*/ 422629614 w 2706"/>
              <a:gd name="T45" fmla="*/ 730113574 h 640"/>
              <a:gd name="T46" fmla="*/ 555972483 w 2706"/>
              <a:gd name="T47" fmla="*/ 745064104 h 640"/>
              <a:gd name="T48" fmla="*/ 684795362 w 2706"/>
              <a:gd name="T49" fmla="*/ 760015749 h 640"/>
              <a:gd name="T50" fmla="*/ 809098253 w 2706"/>
              <a:gd name="T51" fmla="*/ 769982396 h 640"/>
              <a:gd name="T52" fmla="*/ 928881154 w 2706"/>
              <a:gd name="T53" fmla="*/ 779950160 h 640"/>
              <a:gd name="T54" fmla="*/ 1046404060 w 2706"/>
              <a:gd name="T55" fmla="*/ 787425425 h 640"/>
              <a:gd name="T56" fmla="*/ 1161665909 w 2706"/>
              <a:gd name="T57" fmla="*/ 792409307 h 640"/>
              <a:gd name="T58" fmla="*/ 1272408832 w 2706"/>
              <a:gd name="T59" fmla="*/ 794901806 h 640"/>
              <a:gd name="T60" fmla="*/ 1378630703 w 2706"/>
              <a:gd name="T61" fmla="*/ 797393188 h 640"/>
              <a:gd name="T62" fmla="*/ 1482593642 w 2706"/>
              <a:gd name="T63" fmla="*/ 797393188 h 640"/>
              <a:gd name="T64" fmla="*/ 1584295524 w 2706"/>
              <a:gd name="T65" fmla="*/ 794901806 h 640"/>
              <a:gd name="T66" fmla="*/ 1683738474 w 2706"/>
              <a:gd name="T67" fmla="*/ 792409307 h 640"/>
              <a:gd name="T68" fmla="*/ 1778660372 w 2706"/>
              <a:gd name="T69" fmla="*/ 787425425 h 640"/>
              <a:gd name="T70" fmla="*/ 1871322275 w 2706"/>
              <a:gd name="T71" fmla="*/ 779950160 h 640"/>
              <a:gd name="T72" fmla="*/ 1959464189 w 2706"/>
              <a:gd name="T73" fmla="*/ 772474896 h 640"/>
              <a:gd name="T74" fmla="*/ 2047606104 w 2706"/>
              <a:gd name="T75" fmla="*/ 762507132 h 640"/>
              <a:gd name="T76" fmla="*/ 2131228029 w 2706"/>
              <a:gd name="T77" fmla="*/ 750047985 h 640"/>
              <a:gd name="T78" fmla="*/ 2147483647 w 2706"/>
              <a:gd name="T79" fmla="*/ 737588839 h 640"/>
              <a:gd name="T80" fmla="*/ 2147483647 w 2706"/>
              <a:gd name="T81" fmla="*/ 722637193 h 640"/>
              <a:gd name="T82" fmla="*/ 2147483647 w 2706"/>
              <a:gd name="T83" fmla="*/ 707686664 h 640"/>
              <a:gd name="T84" fmla="*/ 2147483647 w 2706"/>
              <a:gd name="T85" fmla="*/ 690243636 h 640"/>
              <a:gd name="T86" fmla="*/ 2147483647 w 2706"/>
              <a:gd name="T87" fmla="*/ 672800607 h 640"/>
              <a:gd name="T88" fmla="*/ 2147483647 w 2706"/>
              <a:gd name="T89" fmla="*/ 652866196 h 640"/>
              <a:gd name="T90" fmla="*/ 2147483647 w 2706"/>
              <a:gd name="T91" fmla="*/ 632930669 h 640"/>
              <a:gd name="T92" fmla="*/ 2147483647 w 2706"/>
              <a:gd name="T93" fmla="*/ 610503759 h 640"/>
              <a:gd name="T94" fmla="*/ 2147483647 w 2706"/>
              <a:gd name="T95" fmla="*/ 588077965 h 640"/>
              <a:gd name="T96" fmla="*/ 2147483647 w 2706"/>
              <a:gd name="T97" fmla="*/ 538240263 h 640"/>
              <a:gd name="T98" fmla="*/ 2147483647 w 2706"/>
              <a:gd name="T99" fmla="*/ 485911178 h 640"/>
              <a:gd name="T100" fmla="*/ 2147483647 w 2706"/>
              <a:gd name="T101" fmla="*/ 485911178 h 640"/>
              <a:gd name="T102" fmla="*/ 2147483647 w 2706"/>
              <a:gd name="T103" fmla="*/ 483419795 h 640"/>
              <a:gd name="T104" fmla="*/ 2147483647 w 2706"/>
              <a:gd name="T105" fmla="*/ 483419795 h 640"/>
              <a:gd name="T106" fmla="*/ 2147483647 w 2706"/>
              <a:gd name="T107" fmla="*/ 0 h 640"/>
              <a:gd name="T108" fmla="*/ 2147483647 w 2706"/>
              <a:gd name="T109" fmla="*/ 0 h 640"/>
              <a:gd name="T110" fmla="*/ 2147483647 w 2706"/>
              <a:gd name="T111" fmla="*/ 0 h 640"/>
              <a:gd name="T112" fmla="*/ 2147483647 w 2706"/>
              <a:gd name="T113" fmla="*/ 0 h 64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6" y="388"/>
                </a:lnTo>
                <a:lnTo>
                  <a:pt x="2706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1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Freeform 18"/>
          <p:cNvSpPr>
            <a:spLocks/>
          </p:cNvSpPr>
          <p:nvPr/>
        </p:nvSpPr>
        <p:spPr bwMode="hidden">
          <a:xfrm>
            <a:off x="2619375" y="4075113"/>
            <a:ext cx="5545138" cy="850900"/>
          </a:xfrm>
          <a:custGeom>
            <a:avLst/>
            <a:gdLst>
              <a:gd name="T0" fmla="*/ 2147483647 w 5216"/>
              <a:gd name="T1" fmla="*/ 890318333 h 762"/>
              <a:gd name="T2" fmla="*/ 2147483647 w 5216"/>
              <a:gd name="T3" fmla="*/ 855403517 h 762"/>
              <a:gd name="T4" fmla="*/ 2147483647 w 5216"/>
              <a:gd name="T5" fmla="*/ 760636483 h 762"/>
              <a:gd name="T6" fmla="*/ 2147483647 w 5216"/>
              <a:gd name="T7" fmla="*/ 633448150 h 762"/>
              <a:gd name="T8" fmla="*/ 2147483647 w 5216"/>
              <a:gd name="T9" fmla="*/ 466356850 h 762"/>
              <a:gd name="T10" fmla="*/ 2147483647 w 5216"/>
              <a:gd name="T11" fmla="*/ 369095183 h 762"/>
              <a:gd name="T12" fmla="*/ 2147483647 w 5216"/>
              <a:gd name="T13" fmla="*/ 294278517 h 762"/>
              <a:gd name="T14" fmla="*/ 2147483647 w 5216"/>
              <a:gd name="T15" fmla="*/ 229438150 h 762"/>
              <a:gd name="T16" fmla="*/ 2147483647 w 5216"/>
              <a:gd name="T17" fmla="*/ 174571850 h 762"/>
              <a:gd name="T18" fmla="*/ 2147483647 w 5216"/>
              <a:gd name="T19" fmla="*/ 127188333 h 762"/>
              <a:gd name="T20" fmla="*/ 1966522170 w 5216"/>
              <a:gd name="T21" fmla="*/ 89780000 h 762"/>
              <a:gd name="T22" fmla="*/ 1507667316 w 5216"/>
              <a:gd name="T23" fmla="*/ 34914817 h 762"/>
              <a:gd name="T24" fmla="*/ 1096279949 w 5216"/>
              <a:gd name="T25" fmla="*/ 4988150 h 762"/>
              <a:gd name="T26" fmla="*/ 727838697 w 5216"/>
              <a:gd name="T27" fmla="*/ 0 h 762"/>
              <a:gd name="T28" fmla="*/ 404605842 w 5216"/>
              <a:gd name="T29" fmla="*/ 12469817 h 762"/>
              <a:gd name="T30" fmla="*/ 124320165 w 5216"/>
              <a:gd name="T31" fmla="*/ 39901850 h 762"/>
              <a:gd name="T32" fmla="*/ 0 w 5216"/>
              <a:gd name="T33" fmla="*/ 59853333 h 762"/>
              <a:gd name="T34" fmla="*/ 354878201 w 5216"/>
              <a:gd name="T35" fmla="*/ 107236850 h 762"/>
              <a:gd name="T36" fmla="*/ 736880376 w 5216"/>
              <a:gd name="T37" fmla="*/ 174571850 h 762"/>
              <a:gd name="T38" fmla="*/ 1146007590 w 5216"/>
              <a:gd name="T39" fmla="*/ 261858333 h 762"/>
              <a:gd name="T40" fmla="*/ 1584518931 w 5216"/>
              <a:gd name="T41" fmla="*/ 369095183 h 762"/>
              <a:gd name="T42" fmla="*/ 1984604465 w 5216"/>
              <a:gd name="T43" fmla="*/ 471345000 h 762"/>
              <a:gd name="T44" fmla="*/ 2147483647 w 5216"/>
              <a:gd name="T45" fmla="*/ 643423333 h 762"/>
              <a:gd name="T46" fmla="*/ 2147483647 w 5216"/>
              <a:gd name="T47" fmla="*/ 713251850 h 762"/>
              <a:gd name="T48" fmla="*/ 2147483647 w 5216"/>
              <a:gd name="T49" fmla="*/ 773105183 h 762"/>
              <a:gd name="T50" fmla="*/ 2147483647 w 5216"/>
              <a:gd name="T51" fmla="*/ 825476850 h 762"/>
              <a:gd name="T52" fmla="*/ 2147483647 w 5216"/>
              <a:gd name="T53" fmla="*/ 865379817 h 762"/>
              <a:gd name="T54" fmla="*/ 2147483647 w 5216"/>
              <a:gd name="T55" fmla="*/ 900293517 h 762"/>
              <a:gd name="T56" fmla="*/ 2147483647 w 5216"/>
              <a:gd name="T57" fmla="*/ 922738517 h 762"/>
              <a:gd name="T58" fmla="*/ 2147483647 w 5216"/>
              <a:gd name="T59" fmla="*/ 940196483 h 762"/>
              <a:gd name="T60" fmla="*/ 2147483647 w 5216"/>
              <a:gd name="T61" fmla="*/ 950171667 h 762"/>
              <a:gd name="T62" fmla="*/ 2147483647 w 5216"/>
              <a:gd name="T63" fmla="*/ 950171667 h 762"/>
              <a:gd name="T64" fmla="*/ 2147483647 w 5216"/>
              <a:gd name="T65" fmla="*/ 945183517 h 762"/>
              <a:gd name="T66" fmla="*/ 2147483647 w 5216"/>
              <a:gd name="T67" fmla="*/ 932714817 h 762"/>
              <a:gd name="T68" fmla="*/ 2147483647 w 5216"/>
              <a:gd name="T69" fmla="*/ 912763333 h 762"/>
              <a:gd name="T70" fmla="*/ 2147483647 w 5216"/>
              <a:gd name="T71" fmla="*/ 890318333 h 76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Freeform 22"/>
          <p:cNvSpPr>
            <a:spLocks/>
          </p:cNvSpPr>
          <p:nvPr/>
        </p:nvSpPr>
        <p:spPr bwMode="hidden">
          <a:xfrm>
            <a:off x="2828925" y="4087813"/>
            <a:ext cx="5467350" cy="774700"/>
          </a:xfrm>
          <a:custGeom>
            <a:avLst/>
            <a:gdLst>
              <a:gd name="T0" fmla="*/ 0 w 5144"/>
              <a:gd name="T1" fmla="*/ 87226308 h 694"/>
              <a:gd name="T2" fmla="*/ 0 w 5144"/>
              <a:gd name="T3" fmla="*/ 87226308 h 694"/>
              <a:gd name="T4" fmla="*/ 20333568 w 5144"/>
              <a:gd name="T5" fmla="*/ 82242107 h 694"/>
              <a:gd name="T6" fmla="*/ 81336397 w 5144"/>
              <a:gd name="T7" fmla="*/ 69781047 h 694"/>
              <a:gd name="T8" fmla="*/ 185266001 w 5144"/>
              <a:gd name="T9" fmla="*/ 52335785 h 694"/>
              <a:gd name="T10" fmla="*/ 253046686 w 5144"/>
              <a:gd name="T11" fmla="*/ 42367383 h 694"/>
              <a:gd name="T12" fmla="*/ 332123444 w 5144"/>
              <a:gd name="T13" fmla="*/ 32397865 h 694"/>
              <a:gd name="T14" fmla="*/ 420237697 w 5144"/>
              <a:gd name="T15" fmla="*/ 24922121 h 694"/>
              <a:gd name="T16" fmla="*/ 521907662 w 5144"/>
              <a:gd name="T17" fmla="*/ 17445262 h 694"/>
              <a:gd name="T18" fmla="*/ 632615122 w 5144"/>
              <a:gd name="T19" fmla="*/ 9968402 h 694"/>
              <a:gd name="T20" fmla="*/ 756879357 w 5144"/>
              <a:gd name="T21" fmla="*/ 4984201 h 694"/>
              <a:gd name="T22" fmla="*/ 892439664 w 5144"/>
              <a:gd name="T23" fmla="*/ 2492659 h 694"/>
              <a:gd name="T24" fmla="*/ 1039297107 w 5144"/>
              <a:gd name="T25" fmla="*/ 0 h 694"/>
              <a:gd name="T26" fmla="*/ 1197450622 w 5144"/>
              <a:gd name="T27" fmla="*/ 2492659 h 694"/>
              <a:gd name="T28" fmla="*/ 1366901272 w 5144"/>
              <a:gd name="T29" fmla="*/ 7476860 h 694"/>
              <a:gd name="T30" fmla="*/ 1549907633 w 5144"/>
              <a:gd name="T31" fmla="*/ 17445262 h 694"/>
              <a:gd name="T32" fmla="*/ 1744211130 w 5144"/>
              <a:gd name="T33" fmla="*/ 29906322 h 694"/>
              <a:gd name="T34" fmla="*/ 1949811762 w 5144"/>
              <a:gd name="T35" fmla="*/ 49843126 h 694"/>
              <a:gd name="T36" fmla="*/ 2147483647 w 5144"/>
              <a:gd name="T37" fmla="*/ 72272589 h 694"/>
              <a:gd name="T38" fmla="*/ 2147483647 w 5144"/>
              <a:gd name="T39" fmla="*/ 99687369 h 694"/>
              <a:gd name="T40" fmla="*/ 2147483647 w 5144"/>
              <a:gd name="T41" fmla="*/ 132085234 h 694"/>
              <a:gd name="T42" fmla="*/ 2147483647 w 5144"/>
              <a:gd name="T43" fmla="*/ 171959958 h 694"/>
              <a:gd name="T44" fmla="*/ 2147483647 w 5144"/>
              <a:gd name="T45" fmla="*/ 216818883 h 694"/>
              <a:gd name="T46" fmla="*/ 2147483647 w 5144"/>
              <a:gd name="T47" fmla="*/ 269154668 h 694"/>
              <a:gd name="T48" fmla="*/ 2147483647 w 5144"/>
              <a:gd name="T49" fmla="*/ 331458855 h 694"/>
              <a:gd name="T50" fmla="*/ 2147483647 w 5144"/>
              <a:gd name="T51" fmla="*/ 398747244 h 694"/>
              <a:gd name="T52" fmla="*/ 2147483647 w 5144"/>
              <a:gd name="T53" fmla="*/ 473512491 h 694"/>
              <a:gd name="T54" fmla="*/ 2147483647 w 5144"/>
              <a:gd name="T55" fmla="*/ 558247257 h 694"/>
              <a:gd name="T56" fmla="*/ 2147483647 w 5144"/>
              <a:gd name="T57" fmla="*/ 650456650 h 694"/>
              <a:gd name="T58" fmla="*/ 2147483647 w 5144"/>
              <a:gd name="T59" fmla="*/ 752636678 h 694"/>
              <a:gd name="T60" fmla="*/ 2147483647 w 5144"/>
              <a:gd name="T61" fmla="*/ 864783991 h 69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reeform 26"/>
          <p:cNvSpPr>
            <a:spLocks/>
          </p:cNvSpPr>
          <p:nvPr/>
        </p:nvSpPr>
        <p:spPr bwMode="hidden">
          <a:xfrm>
            <a:off x="5610225" y="4073525"/>
            <a:ext cx="3306763" cy="652463"/>
          </a:xfrm>
          <a:custGeom>
            <a:avLst/>
            <a:gdLst>
              <a:gd name="T0" fmla="*/ 0 w 3112"/>
              <a:gd name="T1" fmla="*/ 728951997 h 584"/>
              <a:gd name="T2" fmla="*/ 0 w 3112"/>
              <a:gd name="T3" fmla="*/ 728951997 h 584"/>
              <a:gd name="T4" fmla="*/ 101618145 w 3112"/>
              <a:gd name="T5" fmla="*/ 698994561 h 584"/>
              <a:gd name="T6" fmla="*/ 379372423 w 3112"/>
              <a:gd name="T7" fmla="*/ 621606192 h 584"/>
              <a:gd name="T8" fmla="*/ 571317689 w 3112"/>
              <a:gd name="T9" fmla="*/ 569181237 h 584"/>
              <a:gd name="T10" fmla="*/ 792617915 w 3112"/>
              <a:gd name="T11" fmla="*/ 511764493 h 584"/>
              <a:gd name="T12" fmla="*/ 1038759242 w 3112"/>
              <a:gd name="T13" fmla="*/ 449353726 h 584"/>
              <a:gd name="T14" fmla="*/ 1302965568 w 3112"/>
              <a:gd name="T15" fmla="*/ 381951170 h 584"/>
              <a:gd name="T16" fmla="*/ 1582977838 w 3112"/>
              <a:gd name="T17" fmla="*/ 317044508 h 584"/>
              <a:gd name="T18" fmla="*/ 1869766210 w 3112"/>
              <a:gd name="T19" fmla="*/ 252137846 h 584"/>
              <a:gd name="T20" fmla="*/ 2147483647 w 3112"/>
              <a:gd name="T21" fmla="*/ 192224091 h 584"/>
              <a:gd name="T22" fmla="*/ 2147483647 w 3112"/>
              <a:gd name="T23" fmla="*/ 134806230 h 584"/>
              <a:gd name="T24" fmla="*/ 2147483647 w 3112"/>
              <a:gd name="T25" fmla="*/ 109841699 h 584"/>
              <a:gd name="T26" fmla="*/ 2147483647 w 3112"/>
              <a:gd name="T27" fmla="*/ 84878286 h 584"/>
              <a:gd name="T28" fmla="*/ 2147483647 w 3112"/>
              <a:gd name="T29" fmla="*/ 64906662 h 584"/>
              <a:gd name="T30" fmla="*/ 2147483647 w 3112"/>
              <a:gd name="T31" fmla="*/ 44935037 h 584"/>
              <a:gd name="T32" fmla="*/ 2147483647 w 3112"/>
              <a:gd name="T33" fmla="*/ 29957436 h 584"/>
              <a:gd name="T34" fmla="*/ 2147483647 w 3112"/>
              <a:gd name="T35" fmla="*/ 17474613 h 584"/>
              <a:gd name="T36" fmla="*/ 2147483647 w 3112"/>
              <a:gd name="T37" fmla="*/ 7488800 h 584"/>
              <a:gd name="T38" fmla="*/ 2147483647 w 3112"/>
              <a:gd name="T39" fmla="*/ 0 h 58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 useBgFill="1">
        <p:nvSpPr>
          <p:cNvPr id="9" name="Freeform 10"/>
          <p:cNvSpPr>
            <a:spLocks/>
          </p:cNvSpPr>
          <p:nvPr/>
        </p:nvSpPr>
        <p:spPr bwMode="hidden">
          <a:xfrm>
            <a:off x="211138" y="4059238"/>
            <a:ext cx="8723312" cy="1328737"/>
          </a:xfrm>
          <a:custGeom>
            <a:avLst/>
            <a:gdLst>
              <a:gd name="T0" fmla="*/ 2147483647 w 8196"/>
              <a:gd name="T1" fmla="*/ 636203066 h 1192"/>
              <a:gd name="T2" fmla="*/ 2147483647 w 8196"/>
              <a:gd name="T3" fmla="*/ 708272557 h 1192"/>
              <a:gd name="T4" fmla="*/ 2147483647 w 8196"/>
              <a:gd name="T5" fmla="*/ 770402158 h 1192"/>
              <a:gd name="T6" fmla="*/ 2147483647 w 8196"/>
              <a:gd name="T7" fmla="*/ 827560144 h 1192"/>
              <a:gd name="T8" fmla="*/ 2147483647 w 8196"/>
              <a:gd name="T9" fmla="*/ 872293546 h 1192"/>
              <a:gd name="T10" fmla="*/ 2147483647 w 8196"/>
              <a:gd name="T11" fmla="*/ 907085945 h 1192"/>
              <a:gd name="T12" fmla="*/ 2147483647 w 8196"/>
              <a:gd name="T13" fmla="*/ 931937340 h 1192"/>
              <a:gd name="T14" fmla="*/ 2147483647 w 8196"/>
              <a:gd name="T15" fmla="*/ 946848846 h 1192"/>
              <a:gd name="T16" fmla="*/ 2147483647 w 8196"/>
              <a:gd name="T17" fmla="*/ 944363037 h 1192"/>
              <a:gd name="T18" fmla="*/ 2147483647 w 8196"/>
              <a:gd name="T19" fmla="*/ 931937340 h 1192"/>
              <a:gd name="T20" fmla="*/ 2147483647 w 8196"/>
              <a:gd name="T21" fmla="*/ 902115443 h 1192"/>
              <a:gd name="T22" fmla="*/ 2147483647 w 8196"/>
              <a:gd name="T23" fmla="*/ 857382041 h 1192"/>
              <a:gd name="T24" fmla="*/ 2147483647 w 8196"/>
              <a:gd name="T25" fmla="*/ 797738247 h 1192"/>
              <a:gd name="T26" fmla="*/ 2147483647 w 8196"/>
              <a:gd name="T27" fmla="*/ 718213560 h 1192"/>
              <a:gd name="T28" fmla="*/ 2147483647 w 8196"/>
              <a:gd name="T29" fmla="*/ 621291560 h 1192"/>
              <a:gd name="T30" fmla="*/ 2147483647 w 8196"/>
              <a:gd name="T31" fmla="*/ 504488666 h 1192"/>
              <a:gd name="T32" fmla="*/ 2147483647 w 8196"/>
              <a:gd name="T33" fmla="*/ 367804880 h 1192"/>
              <a:gd name="T34" fmla="*/ 2147483647 w 8196"/>
              <a:gd name="T35" fmla="*/ 298220083 h 1192"/>
              <a:gd name="T36" fmla="*/ 2147483647 w 8196"/>
              <a:gd name="T37" fmla="*/ 183901883 h 1192"/>
              <a:gd name="T38" fmla="*/ 2147483647 w 8196"/>
              <a:gd name="T39" fmla="*/ 101891388 h 1192"/>
              <a:gd name="T40" fmla="*/ 2147483647 w 8196"/>
              <a:gd name="T41" fmla="*/ 44733403 h 1192"/>
              <a:gd name="T42" fmla="*/ 2011879287 w 8196"/>
              <a:gd name="T43" fmla="*/ 12425697 h 1192"/>
              <a:gd name="T44" fmla="*/ 1656175490 w 8196"/>
              <a:gd name="T45" fmla="*/ 0 h 1192"/>
              <a:gd name="T46" fmla="*/ 1338986883 w 8196"/>
              <a:gd name="T47" fmla="*/ 4970502 h 1192"/>
              <a:gd name="T48" fmla="*/ 1058048554 w 8196"/>
              <a:gd name="T49" fmla="*/ 24851395 h 1192"/>
              <a:gd name="T50" fmla="*/ 811095593 w 8196"/>
              <a:gd name="T51" fmla="*/ 54673292 h 1192"/>
              <a:gd name="T52" fmla="*/ 600391847 w 8196"/>
              <a:gd name="T53" fmla="*/ 91951499 h 1192"/>
              <a:gd name="T54" fmla="*/ 423672404 w 8196"/>
              <a:gd name="T55" fmla="*/ 134199093 h 1192"/>
              <a:gd name="T56" fmla="*/ 280938329 w 8196"/>
              <a:gd name="T57" fmla="*/ 178932495 h 1192"/>
              <a:gd name="T58" fmla="*/ 167656607 w 8196"/>
              <a:gd name="T59" fmla="*/ 218694281 h 1192"/>
              <a:gd name="T60" fmla="*/ 54374886 w 8196"/>
              <a:gd name="T61" fmla="*/ 268398186 h 1192"/>
              <a:gd name="T62" fmla="*/ 0 w 8196"/>
              <a:gd name="T63" fmla="*/ 298220083 h 1192"/>
              <a:gd name="T64" fmla="*/ 2147483647 w 8196"/>
              <a:gd name="T65" fmla="*/ 1481159409 h 1192"/>
              <a:gd name="T66" fmla="*/ 2147483647 w 8196"/>
              <a:gd name="T67" fmla="*/ 1473704213 h 1192"/>
              <a:gd name="T68" fmla="*/ 2147483647 w 8196"/>
              <a:gd name="T69" fmla="*/ 633717257 h 1192"/>
              <a:gd name="T70" fmla="*/ 2147483647 w 8196"/>
              <a:gd name="T71" fmla="*/ 636203066 h 119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510"/>
                </a:lnTo>
                <a:lnTo>
                  <a:pt x="8192" y="512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7EBF80-D220-44B9-A8D2-C1D5A3FC5C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9786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8D6A042-F5EE-4242-BF86-6C20B8ABEB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4473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69819B-6DAC-43CB-A540-32B84DEB32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949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98B35C-F81A-4CBF-AF2E-D73699D593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0905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4"/>
          <p:cNvSpPr/>
          <p:nvPr/>
        </p:nvSpPr>
        <p:spPr>
          <a:xfrm>
            <a:off x="228600" y="228600"/>
            <a:ext cx="8696325" cy="1427163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15"/>
          <p:cNvGrpSpPr>
            <a:grpSpLocks noChangeAspect="1"/>
          </p:cNvGrpSpPr>
          <p:nvPr/>
        </p:nvGrpSpPr>
        <p:grpSpPr bwMode="auto">
          <a:xfrm>
            <a:off x="211138" y="714375"/>
            <a:ext cx="8723312" cy="1330325"/>
            <a:chOff x="-3905251" y="4294188"/>
            <a:chExt cx="13027839" cy="1892300"/>
          </a:xfrm>
        </p:grpSpPr>
        <p:sp>
          <p:nvSpPr>
            <p:cNvPr id="4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45362813 h 640"/>
                <a:gd name="T6" fmla="*/ 2147483647 w 2706"/>
                <a:gd name="T7" fmla="*/ 95765938 h 640"/>
                <a:gd name="T8" fmla="*/ 2147483647 w 2706"/>
                <a:gd name="T9" fmla="*/ 151209375 h 640"/>
                <a:gd name="T10" fmla="*/ 2147483647 w 2706"/>
                <a:gd name="T11" fmla="*/ 206652813 h 640"/>
                <a:gd name="T12" fmla="*/ 2147483647 w 2706"/>
                <a:gd name="T13" fmla="*/ 272176875 h 640"/>
                <a:gd name="T14" fmla="*/ 2147483647 w 2706"/>
                <a:gd name="T15" fmla="*/ 337700938 h 640"/>
                <a:gd name="T16" fmla="*/ 2147483647 w 2706"/>
                <a:gd name="T17" fmla="*/ 413305625 h 640"/>
                <a:gd name="T18" fmla="*/ 2147483647 w 2706"/>
                <a:gd name="T19" fmla="*/ 488910313 h 640"/>
                <a:gd name="T20" fmla="*/ 2147483647 w 2706"/>
                <a:gd name="T21" fmla="*/ 488910313 h 640"/>
                <a:gd name="T22" fmla="*/ 2147483647 w 2706"/>
                <a:gd name="T23" fmla="*/ 635079375 h 640"/>
                <a:gd name="T24" fmla="*/ 2147483647 w 2706"/>
                <a:gd name="T25" fmla="*/ 766127500 h 640"/>
                <a:gd name="T26" fmla="*/ 2147483647 w 2706"/>
                <a:gd name="T27" fmla="*/ 887095000 h 640"/>
                <a:gd name="T28" fmla="*/ 1995963750 w 2706"/>
                <a:gd name="T29" fmla="*/ 1003022188 h 640"/>
                <a:gd name="T30" fmla="*/ 1471771250 w 2706"/>
                <a:gd name="T31" fmla="*/ 1103828438 h 640"/>
                <a:gd name="T32" fmla="*/ 962699688 w 2706"/>
                <a:gd name="T33" fmla="*/ 1194554063 h 640"/>
                <a:gd name="T34" fmla="*/ 473789375 w 2706"/>
                <a:gd name="T35" fmla="*/ 1280239375 h 640"/>
                <a:gd name="T36" fmla="*/ 0 w 2706"/>
                <a:gd name="T37" fmla="*/ 1355844063 h 640"/>
                <a:gd name="T38" fmla="*/ 0 w 2706"/>
                <a:gd name="T39" fmla="*/ 1355844063 h 640"/>
                <a:gd name="T40" fmla="*/ 327620313 w 2706"/>
                <a:gd name="T41" fmla="*/ 1401206875 h 640"/>
                <a:gd name="T42" fmla="*/ 640119688 w 2706"/>
                <a:gd name="T43" fmla="*/ 1441529375 h 640"/>
                <a:gd name="T44" fmla="*/ 942538438 w 2706"/>
                <a:gd name="T45" fmla="*/ 1476811563 h 640"/>
                <a:gd name="T46" fmla="*/ 1239916875 w 2706"/>
                <a:gd name="T47" fmla="*/ 1507053438 h 640"/>
                <a:gd name="T48" fmla="*/ 1527214688 w 2706"/>
                <a:gd name="T49" fmla="*/ 1537295313 h 640"/>
                <a:gd name="T50" fmla="*/ 1804431875 w 2706"/>
                <a:gd name="T51" fmla="*/ 1557456563 h 640"/>
                <a:gd name="T52" fmla="*/ 2071568438 w 2706"/>
                <a:gd name="T53" fmla="*/ 1577617813 h 640"/>
                <a:gd name="T54" fmla="*/ 2147483647 w 2706"/>
                <a:gd name="T55" fmla="*/ 1592738750 h 640"/>
                <a:gd name="T56" fmla="*/ 2147483647 w 2706"/>
                <a:gd name="T57" fmla="*/ 1602819375 h 640"/>
                <a:gd name="T58" fmla="*/ 2147483647 w 2706"/>
                <a:gd name="T59" fmla="*/ 1607859688 h 640"/>
                <a:gd name="T60" fmla="*/ 2147483647 w 2706"/>
                <a:gd name="T61" fmla="*/ 1612900000 h 640"/>
                <a:gd name="T62" fmla="*/ 2147483647 w 2706"/>
                <a:gd name="T63" fmla="*/ 1612900000 h 640"/>
                <a:gd name="T64" fmla="*/ 2147483647 w 2706"/>
                <a:gd name="T65" fmla="*/ 1607859688 h 640"/>
                <a:gd name="T66" fmla="*/ 2147483647 w 2706"/>
                <a:gd name="T67" fmla="*/ 1602819375 h 640"/>
                <a:gd name="T68" fmla="*/ 2147483647 w 2706"/>
                <a:gd name="T69" fmla="*/ 1592738750 h 640"/>
                <a:gd name="T70" fmla="*/ 2147483647 w 2706"/>
                <a:gd name="T71" fmla="*/ 1577617813 h 640"/>
                <a:gd name="T72" fmla="*/ 2147483647 w 2706"/>
                <a:gd name="T73" fmla="*/ 1562496875 h 640"/>
                <a:gd name="T74" fmla="*/ 2147483647 w 2706"/>
                <a:gd name="T75" fmla="*/ 1542335625 h 640"/>
                <a:gd name="T76" fmla="*/ 2147483647 w 2706"/>
                <a:gd name="T77" fmla="*/ 1517134063 h 640"/>
                <a:gd name="T78" fmla="*/ 2147483647 w 2706"/>
                <a:gd name="T79" fmla="*/ 1491932500 h 640"/>
                <a:gd name="T80" fmla="*/ 2147483647 w 2706"/>
                <a:gd name="T81" fmla="*/ 1461690625 h 640"/>
                <a:gd name="T82" fmla="*/ 2147483647 w 2706"/>
                <a:gd name="T83" fmla="*/ 1431448750 h 640"/>
                <a:gd name="T84" fmla="*/ 2147483647 w 2706"/>
                <a:gd name="T85" fmla="*/ 1396166563 h 640"/>
                <a:gd name="T86" fmla="*/ 2147483647 w 2706"/>
                <a:gd name="T87" fmla="*/ 1360884375 h 640"/>
                <a:gd name="T88" fmla="*/ 2147483647 w 2706"/>
                <a:gd name="T89" fmla="*/ 1320561875 h 640"/>
                <a:gd name="T90" fmla="*/ 2147483647 w 2706"/>
                <a:gd name="T91" fmla="*/ 1280239375 h 640"/>
                <a:gd name="T92" fmla="*/ 2147483647 w 2706"/>
                <a:gd name="T93" fmla="*/ 1234876563 h 640"/>
                <a:gd name="T94" fmla="*/ 2147483647 w 2706"/>
                <a:gd name="T95" fmla="*/ 1189513750 h 640"/>
                <a:gd name="T96" fmla="*/ 2147483647 w 2706"/>
                <a:gd name="T97" fmla="*/ 1088707500 h 640"/>
                <a:gd name="T98" fmla="*/ 2147483647 w 2706"/>
                <a:gd name="T99" fmla="*/ 982860938 h 640"/>
                <a:gd name="T100" fmla="*/ 2147483647 w 2706"/>
                <a:gd name="T101" fmla="*/ 982860938 h 640"/>
                <a:gd name="T102" fmla="*/ 2147483647 w 2706"/>
                <a:gd name="T103" fmla="*/ 977820625 h 640"/>
                <a:gd name="T104" fmla="*/ 2147483647 w 2706"/>
                <a:gd name="T105" fmla="*/ 977820625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7 w 5216"/>
                <a:gd name="T1" fmla="*/ 1799391563 h 762"/>
                <a:gd name="T2" fmla="*/ 2147483647 w 5216"/>
                <a:gd name="T3" fmla="*/ 1728827188 h 762"/>
                <a:gd name="T4" fmla="*/ 2147483647 w 5216"/>
                <a:gd name="T5" fmla="*/ 1537295313 h 762"/>
                <a:gd name="T6" fmla="*/ 2147483647 w 5216"/>
                <a:gd name="T7" fmla="*/ 1280239375 h 762"/>
                <a:gd name="T8" fmla="*/ 2147483647 w 5216"/>
                <a:gd name="T9" fmla="*/ 942538438 h 762"/>
                <a:gd name="T10" fmla="*/ 2147483647 w 5216"/>
                <a:gd name="T11" fmla="*/ 745966250 h 762"/>
                <a:gd name="T12" fmla="*/ 2147483647 w 5216"/>
                <a:gd name="T13" fmla="*/ 594756875 h 762"/>
                <a:gd name="T14" fmla="*/ 2147483647 w 5216"/>
                <a:gd name="T15" fmla="*/ 463708750 h 762"/>
                <a:gd name="T16" fmla="*/ 2147483647 w 5216"/>
                <a:gd name="T17" fmla="*/ 352821875 h 762"/>
                <a:gd name="T18" fmla="*/ 2147483647 w 5216"/>
                <a:gd name="T19" fmla="*/ 257055938 h 762"/>
                <a:gd name="T20" fmla="*/ 2147483647 w 5216"/>
                <a:gd name="T21" fmla="*/ 181451250 h 762"/>
                <a:gd name="T22" fmla="*/ 2147483647 w 5216"/>
                <a:gd name="T23" fmla="*/ 70564375 h 762"/>
                <a:gd name="T24" fmla="*/ 2147483647 w 5216"/>
                <a:gd name="T25" fmla="*/ 10080625 h 762"/>
                <a:gd name="T26" fmla="*/ 1622980821 w 5216"/>
                <a:gd name="T27" fmla="*/ 0 h 762"/>
                <a:gd name="T28" fmla="*/ 902216046 w 5216"/>
                <a:gd name="T29" fmla="*/ 25201563 h 762"/>
                <a:gd name="T30" fmla="*/ 277217221 w 5216"/>
                <a:gd name="T31" fmla="*/ 80645000 h 762"/>
                <a:gd name="T32" fmla="*/ 0 w 5216"/>
                <a:gd name="T33" fmla="*/ 120967500 h 762"/>
                <a:gd name="T34" fmla="*/ 791329158 w 5216"/>
                <a:gd name="T35" fmla="*/ 216733438 h 762"/>
                <a:gd name="T36" fmla="*/ 1643142073 w 5216"/>
                <a:gd name="T37" fmla="*/ 352821875 h 762"/>
                <a:gd name="T38" fmla="*/ 2147483647 w 5216"/>
                <a:gd name="T39" fmla="*/ 529232813 h 762"/>
                <a:gd name="T40" fmla="*/ 2147483647 w 5216"/>
                <a:gd name="T41" fmla="*/ 745966250 h 762"/>
                <a:gd name="T42" fmla="*/ 2147483647 w 5216"/>
                <a:gd name="T43" fmla="*/ 952619063 h 762"/>
                <a:gd name="T44" fmla="*/ 2147483647 w 5216"/>
                <a:gd name="T45" fmla="*/ 1300400625 h 762"/>
                <a:gd name="T46" fmla="*/ 2147483647 w 5216"/>
                <a:gd name="T47" fmla="*/ 1441529375 h 762"/>
                <a:gd name="T48" fmla="*/ 2147483647 w 5216"/>
                <a:gd name="T49" fmla="*/ 1562496875 h 762"/>
                <a:gd name="T50" fmla="*/ 2147483647 w 5216"/>
                <a:gd name="T51" fmla="*/ 1668343438 h 762"/>
                <a:gd name="T52" fmla="*/ 2147483647 w 5216"/>
                <a:gd name="T53" fmla="*/ 1748988438 h 762"/>
                <a:gd name="T54" fmla="*/ 2147483647 w 5216"/>
                <a:gd name="T55" fmla="*/ 1819552813 h 762"/>
                <a:gd name="T56" fmla="*/ 2147483647 w 5216"/>
                <a:gd name="T57" fmla="*/ 1864915625 h 762"/>
                <a:gd name="T58" fmla="*/ 2147483647 w 5216"/>
                <a:gd name="T59" fmla="*/ 1900197813 h 762"/>
                <a:gd name="T60" fmla="*/ 2147483647 w 5216"/>
                <a:gd name="T61" fmla="*/ 1920359063 h 762"/>
                <a:gd name="T62" fmla="*/ 2147483647 w 5216"/>
                <a:gd name="T63" fmla="*/ 1920359063 h 762"/>
                <a:gd name="T64" fmla="*/ 2147483647 w 5216"/>
                <a:gd name="T65" fmla="*/ 1910278438 h 762"/>
                <a:gd name="T66" fmla="*/ 2147483647 w 5216"/>
                <a:gd name="T67" fmla="*/ 1885076875 h 762"/>
                <a:gd name="T68" fmla="*/ 2147483647 w 5216"/>
                <a:gd name="T69" fmla="*/ 1844754375 h 762"/>
                <a:gd name="T70" fmla="*/ 2147483647 w 5216"/>
                <a:gd name="T71" fmla="*/ 1799391563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176410938 h 694"/>
                <a:gd name="T2" fmla="*/ 0 w 5144"/>
                <a:gd name="T3" fmla="*/ 176410938 h 694"/>
                <a:gd name="T4" fmla="*/ 45362813 w 5144"/>
                <a:gd name="T5" fmla="*/ 166330313 h 694"/>
                <a:gd name="T6" fmla="*/ 181451250 w 5144"/>
                <a:gd name="T7" fmla="*/ 141128750 h 694"/>
                <a:gd name="T8" fmla="*/ 413305625 w 5144"/>
                <a:gd name="T9" fmla="*/ 105846563 h 694"/>
                <a:gd name="T10" fmla="*/ 564515000 w 5144"/>
                <a:gd name="T11" fmla="*/ 85685313 h 694"/>
                <a:gd name="T12" fmla="*/ 740925938 w 5144"/>
                <a:gd name="T13" fmla="*/ 65524063 h 694"/>
                <a:gd name="T14" fmla="*/ 937498125 w 5144"/>
                <a:gd name="T15" fmla="*/ 50403125 h 694"/>
                <a:gd name="T16" fmla="*/ 1164312188 w 5144"/>
                <a:gd name="T17" fmla="*/ 35282188 h 694"/>
                <a:gd name="T18" fmla="*/ 1411287500 w 5144"/>
                <a:gd name="T19" fmla="*/ 20161250 h 694"/>
                <a:gd name="T20" fmla="*/ 1688504688 w 5144"/>
                <a:gd name="T21" fmla="*/ 10080625 h 694"/>
                <a:gd name="T22" fmla="*/ 1990923438 w 5144"/>
                <a:gd name="T23" fmla="*/ 5040313 h 694"/>
                <a:gd name="T24" fmla="*/ 2147483647 w 5144"/>
                <a:gd name="T25" fmla="*/ 0 h 694"/>
                <a:gd name="T26" fmla="*/ 2147483647 w 5144"/>
                <a:gd name="T27" fmla="*/ 5040313 h 694"/>
                <a:gd name="T28" fmla="*/ 2147483647 w 5144"/>
                <a:gd name="T29" fmla="*/ 15120938 h 694"/>
                <a:gd name="T30" fmla="*/ 2147483647 w 5144"/>
                <a:gd name="T31" fmla="*/ 35282188 h 694"/>
                <a:gd name="T32" fmla="*/ 2147483647 w 5144"/>
                <a:gd name="T33" fmla="*/ 60483750 h 694"/>
                <a:gd name="T34" fmla="*/ 2147483647 w 5144"/>
                <a:gd name="T35" fmla="*/ 100806250 h 694"/>
                <a:gd name="T36" fmla="*/ 2147483647 w 5144"/>
                <a:gd name="T37" fmla="*/ 146169063 h 694"/>
                <a:gd name="T38" fmla="*/ 2147483647 w 5144"/>
                <a:gd name="T39" fmla="*/ 201612500 h 694"/>
                <a:gd name="T40" fmla="*/ 2147483647 w 5144"/>
                <a:gd name="T41" fmla="*/ 267136563 h 694"/>
                <a:gd name="T42" fmla="*/ 2147483647 w 5144"/>
                <a:gd name="T43" fmla="*/ 347781563 h 694"/>
                <a:gd name="T44" fmla="*/ 2147483647 w 5144"/>
                <a:gd name="T45" fmla="*/ 438507188 h 694"/>
                <a:gd name="T46" fmla="*/ 2147483647 w 5144"/>
                <a:gd name="T47" fmla="*/ 544353750 h 694"/>
                <a:gd name="T48" fmla="*/ 2147483647 w 5144"/>
                <a:gd name="T49" fmla="*/ 670361563 h 694"/>
                <a:gd name="T50" fmla="*/ 2147483647 w 5144"/>
                <a:gd name="T51" fmla="*/ 806450000 h 694"/>
                <a:gd name="T52" fmla="*/ 2147483647 w 5144"/>
                <a:gd name="T53" fmla="*/ 957659375 h 694"/>
                <a:gd name="T54" fmla="*/ 2147483647 w 5144"/>
                <a:gd name="T55" fmla="*/ 1129030000 h 694"/>
                <a:gd name="T56" fmla="*/ 2147483647 w 5144"/>
                <a:gd name="T57" fmla="*/ 1315521563 h 694"/>
                <a:gd name="T58" fmla="*/ 2147483647 w 5144"/>
                <a:gd name="T59" fmla="*/ 1522174375 h 694"/>
                <a:gd name="T60" fmla="*/ 2147483647 w 5144"/>
                <a:gd name="T61" fmla="*/ 1748988438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1471771250 h 584"/>
                <a:gd name="T2" fmla="*/ 0 w 3112"/>
                <a:gd name="T3" fmla="*/ 1471771250 h 584"/>
                <a:gd name="T4" fmla="*/ 226814063 w 3112"/>
                <a:gd name="T5" fmla="*/ 1411287500 h 584"/>
                <a:gd name="T6" fmla="*/ 846772500 w 3112"/>
                <a:gd name="T7" fmla="*/ 1255037813 h 584"/>
                <a:gd name="T8" fmla="*/ 1275199063 w 3112"/>
                <a:gd name="T9" fmla="*/ 1149191250 h 584"/>
                <a:gd name="T10" fmla="*/ 1769149688 w 3112"/>
                <a:gd name="T11" fmla="*/ 1033264063 h 584"/>
                <a:gd name="T12" fmla="*/ 2147483647 w 3112"/>
                <a:gd name="T13" fmla="*/ 907256250 h 584"/>
                <a:gd name="T14" fmla="*/ 2147483647 w 3112"/>
                <a:gd name="T15" fmla="*/ 771167813 h 584"/>
                <a:gd name="T16" fmla="*/ 2147483647 w 3112"/>
                <a:gd name="T17" fmla="*/ 640119688 h 584"/>
                <a:gd name="T18" fmla="*/ 2147483647 w 3112"/>
                <a:gd name="T19" fmla="*/ 509071563 h 584"/>
                <a:gd name="T20" fmla="*/ 2147483647 w 3112"/>
                <a:gd name="T21" fmla="*/ 388104063 h 584"/>
                <a:gd name="T22" fmla="*/ 2147483647 w 3112"/>
                <a:gd name="T23" fmla="*/ 272176875 h 584"/>
                <a:gd name="T24" fmla="*/ 2147483647 w 3112"/>
                <a:gd name="T25" fmla="*/ 221773750 h 584"/>
                <a:gd name="T26" fmla="*/ 2147483647 w 3112"/>
                <a:gd name="T27" fmla="*/ 171370625 h 584"/>
                <a:gd name="T28" fmla="*/ 2147483647 w 3112"/>
                <a:gd name="T29" fmla="*/ 131048125 h 584"/>
                <a:gd name="T30" fmla="*/ 2147483647 w 3112"/>
                <a:gd name="T31" fmla="*/ 90725625 h 584"/>
                <a:gd name="T32" fmla="*/ 2147483647 w 3112"/>
                <a:gd name="T33" fmla="*/ 60483750 h 584"/>
                <a:gd name="T34" fmla="*/ 2147483647 w 3112"/>
                <a:gd name="T35" fmla="*/ 35282188 h 584"/>
                <a:gd name="T36" fmla="*/ 2147483647 w 3112"/>
                <a:gd name="T37" fmla="*/ 15120938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8" name="Freeform 25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>
                <a:gd name="T0" fmla="*/ 2147483647 w 8196"/>
                <a:gd name="T1" fmla="*/ 1290320000 h 1192"/>
                <a:gd name="T2" fmla="*/ 2147483647 w 8196"/>
                <a:gd name="T3" fmla="*/ 1436489063 h 1192"/>
                <a:gd name="T4" fmla="*/ 2147483647 w 8196"/>
                <a:gd name="T5" fmla="*/ 1562496875 h 1192"/>
                <a:gd name="T6" fmla="*/ 2147483647 w 8196"/>
                <a:gd name="T7" fmla="*/ 1678424063 h 1192"/>
                <a:gd name="T8" fmla="*/ 2147483647 w 8196"/>
                <a:gd name="T9" fmla="*/ 1769149688 h 1192"/>
                <a:gd name="T10" fmla="*/ 2147483647 w 8196"/>
                <a:gd name="T11" fmla="*/ 1839714063 h 1192"/>
                <a:gd name="T12" fmla="*/ 2147483647 w 8196"/>
                <a:gd name="T13" fmla="*/ 1890117188 h 1192"/>
                <a:gd name="T14" fmla="*/ 2147483647 w 8196"/>
                <a:gd name="T15" fmla="*/ 1920359063 h 1192"/>
                <a:gd name="T16" fmla="*/ 2147483647 w 8196"/>
                <a:gd name="T17" fmla="*/ 1915318750 h 1192"/>
                <a:gd name="T18" fmla="*/ 2147483647 w 8196"/>
                <a:gd name="T19" fmla="*/ 1890117188 h 1192"/>
                <a:gd name="T20" fmla="*/ 2147483647 w 8196"/>
                <a:gd name="T21" fmla="*/ 1829633438 h 1192"/>
                <a:gd name="T22" fmla="*/ 2147483647 w 8196"/>
                <a:gd name="T23" fmla="*/ 1738907813 h 1192"/>
                <a:gd name="T24" fmla="*/ 2147483647 w 8196"/>
                <a:gd name="T25" fmla="*/ 1617940313 h 1192"/>
                <a:gd name="T26" fmla="*/ 2147483647 w 8196"/>
                <a:gd name="T27" fmla="*/ 1456650313 h 1192"/>
                <a:gd name="T28" fmla="*/ 2147483647 w 8196"/>
                <a:gd name="T29" fmla="*/ 1260078125 h 1192"/>
                <a:gd name="T30" fmla="*/ 2147483647 w 8196"/>
                <a:gd name="T31" fmla="*/ 1023183438 h 1192"/>
                <a:gd name="T32" fmla="*/ 2147483647 w 8196"/>
                <a:gd name="T33" fmla="*/ 745966250 h 1192"/>
                <a:gd name="T34" fmla="*/ 2147483647 w 8196"/>
                <a:gd name="T35" fmla="*/ 604837500 h 1192"/>
                <a:gd name="T36" fmla="*/ 2147483647 w 8196"/>
                <a:gd name="T37" fmla="*/ 372983125 h 1192"/>
                <a:gd name="T38" fmla="*/ 2147483647 w 8196"/>
                <a:gd name="T39" fmla="*/ 206652813 h 1192"/>
                <a:gd name="T40" fmla="*/ 2147483647 w 8196"/>
                <a:gd name="T41" fmla="*/ 90725625 h 1192"/>
                <a:gd name="T42" fmla="*/ 2147483647 w 8196"/>
                <a:gd name="T43" fmla="*/ 25201563 h 1192"/>
                <a:gd name="T44" fmla="*/ 2147483647 w 8196"/>
                <a:gd name="T45" fmla="*/ 0 h 1192"/>
                <a:gd name="T46" fmla="*/ 2147483647 w 8196"/>
                <a:gd name="T47" fmla="*/ 10080625 h 1192"/>
                <a:gd name="T48" fmla="*/ 2147483647 w 8196"/>
                <a:gd name="T49" fmla="*/ 50403125 h 1192"/>
                <a:gd name="T50" fmla="*/ 1809063908 w 8196"/>
                <a:gd name="T51" fmla="*/ 110886875 h 1192"/>
                <a:gd name="T52" fmla="*/ 1339111161 w 8196"/>
                <a:gd name="T53" fmla="*/ 186491563 h 1192"/>
                <a:gd name="T54" fmla="*/ 944958629 w 8196"/>
                <a:gd name="T55" fmla="*/ 272176875 h 1192"/>
                <a:gd name="T56" fmla="*/ 626603132 w 8196"/>
                <a:gd name="T57" fmla="*/ 362902500 h 1192"/>
                <a:gd name="T58" fmla="*/ 373939989 w 8196"/>
                <a:gd name="T59" fmla="*/ 443547500 h 1192"/>
                <a:gd name="T60" fmla="*/ 121278436 w 8196"/>
                <a:gd name="T61" fmla="*/ 544353750 h 1192"/>
                <a:gd name="T62" fmla="*/ 0 w 8196"/>
                <a:gd name="T63" fmla="*/ 604837500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1285279688 h 1192"/>
                <a:gd name="T70" fmla="*/ 2147483647 w 8196"/>
                <a:gd name="T71" fmla="*/ 1290320000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C54712-8672-4A1F-AADC-E2AAC872FE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58132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14"/>
          <p:cNvSpPr/>
          <p:nvPr/>
        </p:nvSpPr>
        <p:spPr>
          <a:xfrm>
            <a:off x="228600" y="228600"/>
            <a:ext cx="8696325" cy="1427163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6" name="Group 23"/>
          <p:cNvGrpSpPr>
            <a:grpSpLocks noChangeAspect="1"/>
          </p:cNvGrpSpPr>
          <p:nvPr/>
        </p:nvGrpSpPr>
        <p:grpSpPr bwMode="auto">
          <a:xfrm>
            <a:off x="211138" y="714375"/>
            <a:ext cx="8723312" cy="1331913"/>
            <a:chOff x="-3905250" y="4294188"/>
            <a:chExt cx="13011150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45362813 h 640"/>
                <a:gd name="T6" fmla="*/ 2147483647 w 2706"/>
                <a:gd name="T7" fmla="*/ 95765938 h 640"/>
                <a:gd name="T8" fmla="*/ 2147483647 w 2706"/>
                <a:gd name="T9" fmla="*/ 151209375 h 640"/>
                <a:gd name="T10" fmla="*/ 2147483647 w 2706"/>
                <a:gd name="T11" fmla="*/ 206652813 h 640"/>
                <a:gd name="T12" fmla="*/ 2147483647 w 2706"/>
                <a:gd name="T13" fmla="*/ 272176875 h 640"/>
                <a:gd name="T14" fmla="*/ 2147483647 w 2706"/>
                <a:gd name="T15" fmla="*/ 337700938 h 640"/>
                <a:gd name="T16" fmla="*/ 2147483647 w 2706"/>
                <a:gd name="T17" fmla="*/ 413305625 h 640"/>
                <a:gd name="T18" fmla="*/ 2147483647 w 2706"/>
                <a:gd name="T19" fmla="*/ 488910313 h 640"/>
                <a:gd name="T20" fmla="*/ 2147483647 w 2706"/>
                <a:gd name="T21" fmla="*/ 488910313 h 640"/>
                <a:gd name="T22" fmla="*/ 2147483647 w 2706"/>
                <a:gd name="T23" fmla="*/ 635079375 h 640"/>
                <a:gd name="T24" fmla="*/ 2147483647 w 2706"/>
                <a:gd name="T25" fmla="*/ 766127500 h 640"/>
                <a:gd name="T26" fmla="*/ 2147483647 w 2706"/>
                <a:gd name="T27" fmla="*/ 887095000 h 640"/>
                <a:gd name="T28" fmla="*/ 1995963750 w 2706"/>
                <a:gd name="T29" fmla="*/ 1003022188 h 640"/>
                <a:gd name="T30" fmla="*/ 1471771250 w 2706"/>
                <a:gd name="T31" fmla="*/ 1103828438 h 640"/>
                <a:gd name="T32" fmla="*/ 962699688 w 2706"/>
                <a:gd name="T33" fmla="*/ 1194554063 h 640"/>
                <a:gd name="T34" fmla="*/ 473789375 w 2706"/>
                <a:gd name="T35" fmla="*/ 1280239375 h 640"/>
                <a:gd name="T36" fmla="*/ 0 w 2706"/>
                <a:gd name="T37" fmla="*/ 1355844063 h 640"/>
                <a:gd name="T38" fmla="*/ 0 w 2706"/>
                <a:gd name="T39" fmla="*/ 1355844063 h 640"/>
                <a:gd name="T40" fmla="*/ 327620313 w 2706"/>
                <a:gd name="T41" fmla="*/ 1401206875 h 640"/>
                <a:gd name="T42" fmla="*/ 640119688 w 2706"/>
                <a:gd name="T43" fmla="*/ 1441529375 h 640"/>
                <a:gd name="T44" fmla="*/ 942538438 w 2706"/>
                <a:gd name="T45" fmla="*/ 1476811563 h 640"/>
                <a:gd name="T46" fmla="*/ 1239916875 w 2706"/>
                <a:gd name="T47" fmla="*/ 1507053438 h 640"/>
                <a:gd name="T48" fmla="*/ 1527214688 w 2706"/>
                <a:gd name="T49" fmla="*/ 1537295313 h 640"/>
                <a:gd name="T50" fmla="*/ 1804431875 w 2706"/>
                <a:gd name="T51" fmla="*/ 1557456563 h 640"/>
                <a:gd name="T52" fmla="*/ 2071568438 w 2706"/>
                <a:gd name="T53" fmla="*/ 1577617813 h 640"/>
                <a:gd name="T54" fmla="*/ 2147483647 w 2706"/>
                <a:gd name="T55" fmla="*/ 1592738750 h 640"/>
                <a:gd name="T56" fmla="*/ 2147483647 w 2706"/>
                <a:gd name="T57" fmla="*/ 1602819375 h 640"/>
                <a:gd name="T58" fmla="*/ 2147483647 w 2706"/>
                <a:gd name="T59" fmla="*/ 1607859688 h 640"/>
                <a:gd name="T60" fmla="*/ 2147483647 w 2706"/>
                <a:gd name="T61" fmla="*/ 1612900000 h 640"/>
                <a:gd name="T62" fmla="*/ 2147483647 w 2706"/>
                <a:gd name="T63" fmla="*/ 1612900000 h 640"/>
                <a:gd name="T64" fmla="*/ 2147483647 w 2706"/>
                <a:gd name="T65" fmla="*/ 1607859688 h 640"/>
                <a:gd name="T66" fmla="*/ 2147483647 w 2706"/>
                <a:gd name="T67" fmla="*/ 1602819375 h 640"/>
                <a:gd name="T68" fmla="*/ 2147483647 w 2706"/>
                <a:gd name="T69" fmla="*/ 1592738750 h 640"/>
                <a:gd name="T70" fmla="*/ 2147483647 w 2706"/>
                <a:gd name="T71" fmla="*/ 1577617813 h 640"/>
                <a:gd name="T72" fmla="*/ 2147483647 w 2706"/>
                <a:gd name="T73" fmla="*/ 1562496875 h 640"/>
                <a:gd name="T74" fmla="*/ 2147483647 w 2706"/>
                <a:gd name="T75" fmla="*/ 1542335625 h 640"/>
                <a:gd name="T76" fmla="*/ 2147483647 w 2706"/>
                <a:gd name="T77" fmla="*/ 1517134063 h 640"/>
                <a:gd name="T78" fmla="*/ 2147483647 w 2706"/>
                <a:gd name="T79" fmla="*/ 1491932500 h 640"/>
                <a:gd name="T80" fmla="*/ 2147483647 w 2706"/>
                <a:gd name="T81" fmla="*/ 1461690625 h 640"/>
                <a:gd name="T82" fmla="*/ 2147483647 w 2706"/>
                <a:gd name="T83" fmla="*/ 1431448750 h 640"/>
                <a:gd name="T84" fmla="*/ 2147483647 w 2706"/>
                <a:gd name="T85" fmla="*/ 1396166563 h 640"/>
                <a:gd name="T86" fmla="*/ 2147483647 w 2706"/>
                <a:gd name="T87" fmla="*/ 1360884375 h 640"/>
                <a:gd name="T88" fmla="*/ 2147483647 w 2706"/>
                <a:gd name="T89" fmla="*/ 1320561875 h 640"/>
                <a:gd name="T90" fmla="*/ 2147483647 w 2706"/>
                <a:gd name="T91" fmla="*/ 1280239375 h 640"/>
                <a:gd name="T92" fmla="*/ 2147483647 w 2706"/>
                <a:gd name="T93" fmla="*/ 1234876563 h 640"/>
                <a:gd name="T94" fmla="*/ 2147483647 w 2706"/>
                <a:gd name="T95" fmla="*/ 1189513750 h 640"/>
                <a:gd name="T96" fmla="*/ 2147483647 w 2706"/>
                <a:gd name="T97" fmla="*/ 1088707500 h 640"/>
                <a:gd name="T98" fmla="*/ 2147483647 w 2706"/>
                <a:gd name="T99" fmla="*/ 982860938 h 640"/>
                <a:gd name="T100" fmla="*/ 2147483647 w 2706"/>
                <a:gd name="T101" fmla="*/ 982860938 h 640"/>
                <a:gd name="T102" fmla="*/ 2147483647 w 2706"/>
                <a:gd name="T103" fmla="*/ 977820625 h 640"/>
                <a:gd name="T104" fmla="*/ 2147483647 w 2706"/>
                <a:gd name="T105" fmla="*/ 977820625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7 w 5216"/>
                <a:gd name="T1" fmla="*/ 1799391563 h 762"/>
                <a:gd name="T2" fmla="*/ 2147483647 w 5216"/>
                <a:gd name="T3" fmla="*/ 1728827188 h 762"/>
                <a:gd name="T4" fmla="*/ 2147483647 w 5216"/>
                <a:gd name="T5" fmla="*/ 1537295313 h 762"/>
                <a:gd name="T6" fmla="*/ 2147483647 w 5216"/>
                <a:gd name="T7" fmla="*/ 1280239375 h 762"/>
                <a:gd name="T8" fmla="*/ 2147483647 w 5216"/>
                <a:gd name="T9" fmla="*/ 942538438 h 762"/>
                <a:gd name="T10" fmla="*/ 2147483647 w 5216"/>
                <a:gd name="T11" fmla="*/ 745966250 h 762"/>
                <a:gd name="T12" fmla="*/ 2147483647 w 5216"/>
                <a:gd name="T13" fmla="*/ 594756875 h 762"/>
                <a:gd name="T14" fmla="*/ 2147483647 w 5216"/>
                <a:gd name="T15" fmla="*/ 463708750 h 762"/>
                <a:gd name="T16" fmla="*/ 2147483647 w 5216"/>
                <a:gd name="T17" fmla="*/ 352821875 h 762"/>
                <a:gd name="T18" fmla="*/ 2147483647 w 5216"/>
                <a:gd name="T19" fmla="*/ 257055938 h 762"/>
                <a:gd name="T20" fmla="*/ 2147483647 w 5216"/>
                <a:gd name="T21" fmla="*/ 181451250 h 762"/>
                <a:gd name="T22" fmla="*/ 2147483647 w 5216"/>
                <a:gd name="T23" fmla="*/ 70564375 h 762"/>
                <a:gd name="T24" fmla="*/ 2147483647 w 5216"/>
                <a:gd name="T25" fmla="*/ 10080625 h 762"/>
                <a:gd name="T26" fmla="*/ 1622980821 w 5216"/>
                <a:gd name="T27" fmla="*/ 0 h 762"/>
                <a:gd name="T28" fmla="*/ 902216046 w 5216"/>
                <a:gd name="T29" fmla="*/ 25201563 h 762"/>
                <a:gd name="T30" fmla="*/ 277217221 w 5216"/>
                <a:gd name="T31" fmla="*/ 80645000 h 762"/>
                <a:gd name="T32" fmla="*/ 0 w 5216"/>
                <a:gd name="T33" fmla="*/ 120967500 h 762"/>
                <a:gd name="T34" fmla="*/ 791329158 w 5216"/>
                <a:gd name="T35" fmla="*/ 216733438 h 762"/>
                <a:gd name="T36" fmla="*/ 1643142073 w 5216"/>
                <a:gd name="T37" fmla="*/ 352821875 h 762"/>
                <a:gd name="T38" fmla="*/ 2147483647 w 5216"/>
                <a:gd name="T39" fmla="*/ 529232813 h 762"/>
                <a:gd name="T40" fmla="*/ 2147483647 w 5216"/>
                <a:gd name="T41" fmla="*/ 745966250 h 762"/>
                <a:gd name="T42" fmla="*/ 2147483647 w 5216"/>
                <a:gd name="T43" fmla="*/ 952619063 h 762"/>
                <a:gd name="T44" fmla="*/ 2147483647 w 5216"/>
                <a:gd name="T45" fmla="*/ 1300400625 h 762"/>
                <a:gd name="T46" fmla="*/ 2147483647 w 5216"/>
                <a:gd name="T47" fmla="*/ 1441529375 h 762"/>
                <a:gd name="T48" fmla="*/ 2147483647 w 5216"/>
                <a:gd name="T49" fmla="*/ 1562496875 h 762"/>
                <a:gd name="T50" fmla="*/ 2147483647 w 5216"/>
                <a:gd name="T51" fmla="*/ 1668343438 h 762"/>
                <a:gd name="T52" fmla="*/ 2147483647 w 5216"/>
                <a:gd name="T53" fmla="*/ 1748988438 h 762"/>
                <a:gd name="T54" fmla="*/ 2147483647 w 5216"/>
                <a:gd name="T55" fmla="*/ 1819552813 h 762"/>
                <a:gd name="T56" fmla="*/ 2147483647 w 5216"/>
                <a:gd name="T57" fmla="*/ 1864915625 h 762"/>
                <a:gd name="T58" fmla="*/ 2147483647 w 5216"/>
                <a:gd name="T59" fmla="*/ 1900197813 h 762"/>
                <a:gd name="T60" fmla="*/ 2147483647 w 5216"/>
                <a:gd name="T61" fmla="*/ 1920359063 h 762"/>
                <a:gd name="T62" fmla="*/ 2147483647 w 5216"/>
                <a:gd name="T63" fmla="*/ 1920359063 h 762"/>
                <a:gd name="T64" fmla="*/ 2147483647 w 5216"/>
                <a:gd name="T65" fmla="*/ 1910278438 h 762"/>
                <a:gd name="T66" fmla="*/ 2147483647 w 5216"/>
                <a:gd name="T67" fmla="*/ 1885076875 h 762"/>
                <a:gd name="T68" fmla="*/ 2147483647 w 5216"/>
                <a:gd name="T69" fmla="*/ 1844754375 h 762"/>
                <a:gd name="T70" fmla="*/ 2147483647 w 5216"/>
                <a:gd name="T71" fmla="*/ 1799391563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176410938 h 694"/>
                <a:gd name="T2" fmla="*/ 0 w 5144"/>
                <a:gd name="T3" fmla="*/ 176410938 h 694"/>
                <a:gd name="T4" fmla="*/ 45362813 w 5144"/>
                <a:gd name="T5" fmla="*/ 166330313 h 694"/>
                <a:gd name="T6" fmla="*/ 181451250 w 5144"/>
                <a:gd name="T7" fmla="*/ 141128750 h 694"/>
                <a:gd name="T8" fmla="*/ 413305625 w 5144"/>
                <a:gd name="T9" fmla="*/ 105846563 h 694"/>
                <a:gd name="T10" fmla="*/ 564515000 w 5144"/>
                <a:gd name="T11" fmla="*/ 85685313 h 694"/>
                <a:gd name="T12" fmla="*/ 740925938 w 5144"/>
                <a:gd name="T13" fmla="*/ 65524063 h 694"/>
                <a:gd name="T14" fmla="*/ 937498125 w 5144"/>
                <a:gd name="T15" fmla="*/ 50403125 h 694"/>
                <a:gd name="T16" fmla="*/ 1164312188 w 5144"/>
                <a:gd name="T17" fmla="*/ 35282188 h 694"/>
                <a:gd name="T18" fmla="*/ 1411287500 w 5144"/>
                <a:gd name="T19" fmla="*/ 20161250 h 694"/>
                <a:gd name="T20" fmla="*/ 1688504688 w 5144"/>
                <a:gd name="T21" fmla="*/ 10080625 h 694"/>
                <a:gd name="T22" fmla="*/ 1990923438 w 5144"/>
                <a:gd name="T23" fmla="*/ 5040313 h 694"/>
                <a:gd name="T24" fmla="*/ 2147483647 w 5144"/>
                <a:gd name="T25" fmla="*/ 0 h 694"/>
                <a:gd name="T26" fmla="*/ 2147483647 w 5144"/>
                <a:gd name="T27" fmla="*/ 5040313 h 694"/>
                <a:gd name="T28" fmla="*/ 2147483647 w 5144"/>
                <a:gd name="T29" fmla="*/ 15120938 h 694"/>
                <a:gd name="T30" fmla="*/ 2147483647 w 5144"/>
                <a:gd name="T31" fmla="*/ 35282188 h 694"/>
                <a:gd name="T32" fmla="*/ 2147483647 w 5144"/>
                <a:gd name="T33" fmla="*/ 60483750 h 694"/>
                <a:gd name="T34" fmla="*/ 2147483647 w 5144"/>
                <a:gd name="T35" fmla="*/ 100806250 h 694"/>
                <a:gd name="T36" fmla="*/ 2147483647 w 5144"/>
                <a:gd name="T37" fmla="*/ 146169063 h 694"/>
                <a:gd name="T38" fmla="*/ 2147483647 w 5144"/>
                <a:gd name="T39" fmla="*/ 201612500 h 694"/>
                <a:gd name="T40" fmla="*/ 2147483647 w 5144"/>
                <a:gd name="T41" fmla="*/ 267136563 h 694"/>
                <a:gd name="T42" fmla="*/ 2147483647 w 5144"/>
                <a:gd name="T43" fmla="*/ 347781563 h 694"/>
                <a:gd name="T44" fmla="*/ 2147483647 w 5144"/>
                <a:gd name="T45" fmla="*/ 438507188 h 694"/>
                <a:gd name="T46" fmla="*/ 2147483647 w 5144"/>
                <a:gd name="T47" fmla="*/ 544353750 h 694"/>
                <a:gd name="T48" fmla="*/ 2147483647 w 5144"/>
                <a:gd name="T49" fmla="*/ 670361563 h 694"/>
                <a:gd name="T50" fmla="*/ 2147483647 w 5144"/>
                <a:gd name="T51" fmla="*/ 806450000 h 694"/>
                <a:gd name="T52" fmla="*/ 2147483647 w 5144"/>
                <a:gd name="T53" fmla="*/ 957659375 h 694"/>
                <a:gd name="T54" fmla="*/ 2147483647 w 5144"/>
                <a:gd name="T55" fmla="*/ 1129030000 h 694"/>
                <a:gd name="T56" fmla="*/ 2147483647 w 5144"/>
                <a:gd name="T57" fmla="*/ 1315521563 h 694"/>
                <a:gd name="T58" fmla="*/ 2147483647 w 5144"/>
                <a:gd name="T59" fmla="*/ 1522174375 h 694"/>
                <a:gd name="T60" fmla="*/ 2147483647 w 5144"/>
                <a:gd name="T61" fmla="*/ 1748988438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1471771250 h 584"/>
                <a:gd name="T2" fmla="*/ 0 w 3112"/>
                <a:gd name="T3" fmla="*/ 1471771250 h 584"/>
                <a:gd name="T4" fmla="*/ 226814063 w 3112"/>
                <a:gd name="T5" fmla="*/ 1411287500 h 584"/>
                <a:gd name="T6" fmla="*/ 846772500 w 3112"/>
                <a:gd name="T7" fmla="*/ 1255037813 h 584"/>
                <a:gd name="T8" fmla="*/ 1275199063 w 3112"/>
                <a:gd name="T9" fmla="*/ 1149191250 h 584"/>
                <a:gd name="T10" fmla="*/ 1769149688 w 3112"/>
                <a:gd name="T11" fmla="*/ 1033264063 h 584"/>
                <a:gd name="T12" fmla="*/ 2147483647 w 3112"/>
                <a:gd name="T13" fmla="*/ 907256250 h 584"/>
                <a:gd name="T14" fmla="*/ 2147483647 w 3112"/>
                <a:gd name="T15" fmla="*/ 771167813 h 584"/>
                <a:gd name="T16" fmla="*/ 2147483647 w 3112"/>
                <a:gd name="T17" fmla="*/ 640119688 h 584"/>
                <a:gd name="T18" fmla="*/ 2147483647 w 3112"/>
                <a:gd name="T19" fmla="*/ 509071563 h 584"/>
                <a:gd name="T20" fmla="*/ 2147483647 w 3112"/>
                <a:gd name="T21" fmla="*/ 388104063 h 584"/>
                <a:gd name="T22" fmla="*/ 2147483647 w 3112"/>
                <a:gd name="T23" fmla="*/ 272176875 h 584"/>
                <a:gd name="T24" fmla="*/ 2147483647 w 3112"/>
                <a:gd name="T25" fmla="*/ 221773750 h 584"/>
                <a:gd name="T26" fmla="*/ 2147483647 w 3112"/>
                <a:gd name="T27" fmla="*/ 171370625 h 584"/>
                <a:gd name="T28" fmla="*/ 2147483647 w 3112"/>
                <a:gd name="T29" fmla="*/ 131048125 h 584"/>
                <a:gd name="T30" fmla="*/ 2147483647 w 3112"/>
                <a:gd name="T31" fmla="*/ 90725625 h 584"/>
                <a:gd name="T32" fmla="*/ 2147483647 w 3112"/>
                <a:gd name="T33" fmla="*/ 60483750 h 584"/>
                <a:gd name="T34" fmla="*/ 2147483647 w 3112"/>
                <a:gd name="T35" fmla="*/ 35282188 h 584"/>
                <a:gd name="T36" fmla="*/ 2147483647 w 3112"/>
                <a:gd name="T37" fmla="*/ 15120938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11" name="Freeform 25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7 w 8196"/>
                <a:gd name="T1" fmla="*/ 1290320000 h 1192"/>
                <a:gd name="T2" fmla="*/ 2147483647 w 8196"/>
                <a:gd name="T3" fmla="*/ 1436489063 h 1192"/>
                <a:gd name="T4" fmla="*/ 2147483647 w 8196"/>
                <a:gd name="T5" fmla="*/ 1562496875 h 1192"/>
                <a:gd name="T6" fmla="*/ 2147483647 w 8196"/>
                <a:gd name="T7" fmla="*/ 1678424063 h 1192"/>
                <a:gd name="T8" fmla="*/ 2147483647 w 8196"/>
                <a:gd name="T9" fmla="*/ 1769149688 h 1192"/>
                <a:gd name="T10" fmla="*/ 2147483647 w 8196"/>
                <a:gd name="T11" fmla="*/ 1839714063 h 1192"/>
                <a:gd name="T12" fmla="*/ 2147483647 w 8196"/>
                <a:gd name="T13" fmla="*/ 1890117188 h 1192"/>
                <a:gd name="T14" fmla="*/ 2147483647 w 8196"/>
                <a:gd name="T15" fmla="*/ 1920359063 h 1192"/>
                <a:gd name="T16" fmla="*/ 2147483647 w 8196"/>
                <a:gd name="T17" fmla="*/ 1915318750 h 1192"/>
                <a:gd name="T18" fmla="*/ 2147483647 w 8196"/>
                <a:gd name="T19" fmla="*/ 1890117188 h 1192"/>
                <a:gd name="T20" fmla="*/ 2147483647 w 8196"/>
                <a:gd name="T21" fmla="*/ 1829633438 h 1192"/>
                <a:gd name="T22" fmla="*/ 2147483647 w 8196"/>
                <a:gd name="T23" fmla="*/ 1738907813 h 1192"/>
                <a:gd name="T24" fmla="*/ 2147483647 w 8196"/>
                <a:gd name="T25" fmla="*/ 1617940313 h 1192"/>
                <a:gd name="T26" fmla="*/ 2147483647 w 8196"/>
                <a:gd name="T27" fmla="*/ 1456650313 h 1192"/>
                <a:gd name="T28" fmla="*/ 2147483647 w 8196"/>
                <a:gd name="T29" fmla="*/ 1260078125 h 1192"/>
                <a:gd name="T30" fmla="*/ 2147483647 w 8196"/>
                <a:gd name="T31" fmla="*/ 1023183438 h 1192"/>
                <a:gd name="T32" fmla="*/ 2147483647 w 8196"/>
                <a:gd name="T33" fmla="*/ 745966250 h 1192"/>
                <a:gd name="T34" fmla="*/ 2147483647 w 8196"/>
                <a:gd name="T35" fmla="*/ 604837500 h 1192"/>
                <a:gd name="T36" fmla="*/ 2147483647 w 8196"/>
                <a:gd name="T37" fmla="*/ 372983125 h 1192"/>
                <a:gd name="T38" fmla="*/ 2147483647 w 8196"/>
                <a:gd name="T39" fmla="*/ 206652813 h 1192"/>
                <a:gd name="T40" fmla="*/ 2147483647 w 8196"/>
                <a:gd name="T41" fmla="*/ 90725625 h 1192"/>
                <a:gd name="T42" fmla="*/ 2147483647 w 8196"/>
                <a:gd name="T43" fmla="*/ 25201563 h 1192"/>
                <a:gd name="T44" fmla="*/ 2147483647 w 8196"/>
                <a:gd name="T45" fmla="*/ 0 h 1192"/>
                <a:gd name="T46" fmla="*/ 2147483647 w 8196"/>
                <a:gd name="T47" fmla="*/ 10080625 h 1192"/>
                <a:gd name="T48" fmla="*/ 2147483647 w 8196"/>
                <a:gd name="T49" fmla="*/ 50403125 h 1192"/>
                <a:gd name="T50" fmla="*/ 1804431875 w 8196"/>
                <a:gd name="T51" fmla="*/ 110886875 h 1192"/>
                <a:gd name="T52" fmla="*/ 1335682813 w 8196"/>
                <a:gd name="T53" fmla="*/ 186491563 h 1192"/>
                <a:gd name="T54" fmla="*/ 942538438 w 8196"/>
                <a:gd name="T55" fmla="*/ 272176875 h 1192"/>
                <a:gd name="T56" fmla="*/ 624998750 w 8196"/>
                <a:gd name="T57" fmla="*/ 362902500 h 1192"/>
                <a:gd name="T58" fmla="*/ 372983125 w 8196"/>
                <a:gd name="T59" fmla="*/ 443547500 h 1192"/>
                <a:gd name="T60" fmla="*/ 120967500 w 8196"/>
                <a:gd name="T61" fmla="*/ 544353750 h 1192"/>
                <a:gd name="T62" fmla="*/ 0 w 8196"/>
                <a:gd name="T63" fmla="*/ 604837500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1285279688 h 1192"/>
                <a:gd name="T70" fmla="*/ 2147483647 w 8196"/>
                <a:gd name="T71" fmla="*/ 1290320000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A55C20-0017-4F38-86E4-9EC721F58C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341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09/25/2017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328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14"/>
          <p:cNvSpPr/>
          <p:nvPr/>
        </p:nvSpPr>
        <p:spPr>
          <a:xfrm>
            <a:off x="228600" y="228600"/>
            <a:ext cx="8696325" cy="6035675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6" name="Group 15"/>
          <p:cNvGrpSpPr>
            <a:grpSpLocks noChangeAspect="1"/>
          </p:cNvGrpSpPr>
          <p:nvPr/>
        </p:nvGrpSpPr>
        <p:grpSpPr bwMode="auto">
          <a:xfrm>
            <a:off x="211138" y="5354638"/>
            <a:ext cx="8723312" cy="1330325"/>
            <a:chOff x="-3905250" y="4294188"/>
            <a:chExt cx="13011150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45362813 h 640"/>
                <a:gd name="T6" fmla="*/ 2147483647 w 2706"/>
                <a:gd name="T7" fmla="*/ 95765938 h 640"/>
                <a:gd name="T8" fmla="*/ 2147483647 w 2706"/>
                <a:gd name="T9" fmla="*/ 151209375 h 640"/>
                <a:gd name="T10" fmla="*/ 2147483647 w 2706"/>
                <a:gd name="T11" fmla="*/ 206652813 h 640"/>
                <a:gd name="T12" fmla="*/ 2147483647 w 2706"/>
                <a:gd name="T13" fmla="*/ 272176875 h 640"/>
                <a:gd name="T14" fmla="*/ 2147483647 w 2706"/>
                <a:gd name="T15" fmla="*/ 337700938 h 640"/>
                <a:gd name="T16" fmla="*/ 2147483647 w 2706"/>
                <a:gd name="T17" fmla="*/ 413305625 h 640"/>
                <a:gd name="T18" fmla="*/ 2147483647 w 2706"/>
                <a:gd name="T19" fmla="*/ 488910313 h 640"/>
                <a:gd name="T20" fmla="*/ 2147483647 w 2706"/>
                <a:gd name="T21" fmla="*/ 488910313 h 640"/>
                <a:gd name="T22" fmla="*/ 2147483647 w 2706"/>
                <a:gd name="T23" fmla="*/ 635079375 h 640"/>
                <a:gd name="T24" fmla="*/ 2147483647 w 2706"/>
                <a:gd name="T25" fmla="*/ 766127500 h 640"/>
                <a:gd name="T26" fmla="*/ 2147483647 w 2706"/>
                <a:gd name="T27" fmla="*/ 887095000 h 640"/>
                <a:gd name="T28" fmla="*/ 1995963750 w 2706"/>
                <a:gd name="T29" fmla="*/ 1003022188 h 640"/>
                <a:gd name="T30" fmla="*/ 1471771250 w 2706"/>
                <a:gd name="T31" fmla="*/ 1103828438 h 640"/>
                <a:gd name="T32" fmla="*/ 962699688 w 2706"/>
                <a:gd name="T33" fmla="*/ 1194554063 h 640"/>
                <a:gd name="T34" fmla="*/ 473789375 w 2706"/>
                <a:gd name="T35" fmla="*/ 1280239375 h 640"/>
                <a:gd name="T36" fmla="*/ 0 w 2706"/>
                <a:gd name="T37" fmla="*/ 1355844063 h 640"/>
                <a:gd name="T38" fmla="*/ 0 w 2706"/>
                <a:gd name="T39" fmla="*/ 1355844063 h 640"/>
                <a:gd name="T40" fmla="*/ 327620313 w 2706"/>
                <a:gd name="T41" fmla="*/ 1401206875 h 640"/>
                <a:gd name="T42" fmla="*/ 640119688 w 2706"/>
                <a:gd name="T43" fmla="*/ 1441529375 h 640"/>
                <a:gd name="T44" fmla="*/ 942538438 w 2706"/>
                <a:gd name="T45" fmla="*/ 1476811563 h 640"/>
                <a:gd name="T46" fmla="*/ 1239916875 w 2706"/>
                <a:gd name="T47" fmla="*/ 1507053438 h 640"/>
                <a:gd name="T48" fmla="*/ 1527214688 w 2706"/>
                <a:gd name="T49" fmla="*/ 1537295313 h 640"/>
                <a:gd name="T50" fmla="*/ 1804431875 w 2706"/>
                <a:gd name="T51" fmla="*/ 1557456563 h 640"/>
                <a:gd name="T52" fmla="*/ 2071568438 w 2706"/>
                <a:gd name="T53" fmla="*/ 1577617813 h 640"/>
                <a:gd name="T54" fmla="*/ 2147483647 w 2706"/>
                <a:gd name="T55" fmla="*/ 1592738750 h 640"/>
                <a:gd name="T56" fmla="*/ 2147483647 w 2706"/>
                <a:gd name="T57" fmla="*/ 1602819375 h 640"/>
                <a:gd name="T58" fmla="*/ 2147483647 w 2706"/>
                <a:gd name="T59" fmla="*/ 1607859688 h 640"/>
                <a:gd name="T60" fmla="*/ 2147483647 w 2706"/>
                <a:gd name="T61" fmla="*/ 1612900000 h 640"/>
                <a:gd name="T62" fmla="*/ 2147483647 w 2706"/>
                <a:gd name="T63" fmla="*/ 1612900000 h 640"/>
                <a:gd name="T64" fmla="*/ 2147483647 w 2706"/>
                <a:gd name="T65" fmla="*/ 1607859688 h 640"/>
                <a:gd name="T66" fmla="*/ 2147483647 w 2706"/>
                <a:gd name="T67" fmla="*/ 1602819375 h 640"/>
                <a:gd name="T68" fmla="*/ 2147483647 w 2706"/>
                <a:gd name="T69" fmla="*/ 1592738750 h 640"/>
                <a:gd name="T70" fmla="*/ 2147483647 w 2706"/>
                <a:gd name="T71" fmla="*/ 1577617813 h 640"/>
                <a:gd name="T72" fmla="*/ 2147483647 w 2706"/>
                <a:gd name="T73" fmla="*/ 1562496875 h 640"/>
                <a:gd name="T74" fmla="*/ 2147483647 w 2706"/>
                <a:gd name="T75" fmla="*/ 1542335625 h 640"/>
                <a:gd name="T76" fmla="*/ 2147483647 w 2706"/>
                <a:gd name="T77" fmla="*/ 1517134063 h 640"/>
                <a:gd name="T78" fmla="*/ 2147483647 w 2706"/>
                <a:gd name="T79" fmla="*/ 1491932500 h 640"/>
                <a:gd name="T80" fmla="*/ 2147483647 w 2706"/>
                <a:gd name="T81" fmla="*/ 1461690625 h 640"/>
                <a:gd name="T82" fmla="*/ 2147483647 w 2706"/>
                <a:gd name="T83" fmla="*/ 1431448750 h 640"/>
                <a:gd name="T84" fmla="*/ 2147483647 w 2706"/>
                <a:gd name="T85" fmla="*/ 1396166563 h 640"/>
                <a:gd name="T86" fmla="*/ 2147483647 w 2706"/>
                <a:gd name="T87" fmla="*/ 1360884375 h 640"/>
                <a:gd name="T88" fmla="*/ 2147483647 w 2706"/>
                <a:gd name="T89" fmla="*/ 1320561875 h 640"/>
                <a:gd name="T90" fmla="*/ 2147483647 w 2706"/>
                <a:gd name="T91" fmla="*/ 1280239375 h 640"/>
                <a:gd name="T92" fmla="*/ 2147483647 w 2706"/>
                <a:gd name="T93" fmla="*/ 1234876563 h 640"/>
                <a:gd name="T94" fmla="*/ 2147483647 w 2706"/>
                <a:gd name="T95" fmla="*/ 1189513750 h 640"/>
                <a:gd name="T96" fmla="*/ 2147483647 w 2706"/>
                <a:gd name="T97" fmla="*/ 1088707500 h 640"/>
                <a:gd name="T98" fmla="*/ 2147483647 w 2706"/>
                <a:gd name="T99" fmla="*/ 982860938 h 640"/>
                <a:gd name="T100" fmla="*/ 2147483647 w 2706"/>
                <a:gd name="T101" fmla="*/ 982860938 h 640"/>
                <a:gd name="T102" fmla="*/ 2147483647 w 2706"/>
                <a:gd name="T103" fmla="*/ 977820625 h 640"/>
                <a:gd name="T104" fmla="*/ 2147483647 w 2706"/>
                <a:gd name="T105" fmla="*/ 977820625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7 w 5216"/>
                <a:gd name="T1" fmla="*/ 1799391563 h 762"/>
                <a:gd name="T2" fmla="*/ 2147483647 w 5216"/>
                <a:gd name="T3" fmla="*/ 1728827188 h 762"/>
                <a:gd name="T4" fmla="*/ 2147483647 w 5216"/>
                <a:gd name="T5" fmla="*/ 1537295313 h 762"/>
                <a:gd name="T6" fmla="*/ 2147483647 w 5216"/>
                <a:gd name="T7" fmla="*/ 1280239375 h 762"/>
                <a:gd name="T8" fmla="*/ 2147483647 w 5216"/>
                <a:gd name="T9" fmla="*/ 942538438 h 762"/>
                <a:gd name="T10" fmla="*/ 2147483647 w 5216"/>
                <a:gd name="T11" fmla="*/ 745966250 h 762"/>
                <a:gd name="T12" fmla="*/ 2147483647 w 5216"/>
                <a:gd name="T13" fmla="*/ 594756875 h 762"/>
                <a:gd name="T14" fmla="*/ 2147483647 w 5216"/>
                <a:gd name="T15" fmla="*/ 463708750 h 762"/>
                <a:gd name="T16" fmla="*/ 2147483647 w 5216"/>
                <a:gd name="T17" fmla="*/ 352821875 h 762"/>
                <a:gd name="T18" fmla="*/ 2147483647 w 5216"/>
                <a:gd name="T19" fmla="*/ 257055938 h 762"/>
                <a:gd name="T20" fmla="*/ 2147483647 w 5216"/>
                <a:gd name="T21" fmla="*/ 181451250 h 762"/>
                <a:gd name="T22" fmla="*/ 2147483647 w 5216"/>
                <a:gd name="T23" fmla="*/ 70564375 h 762"/>
                <a:gd name="T24" fmla="*/ 2147483647 w 5216"/>
                <a:gd name="T25" fmla="*/ 10080625 h 762"/>
                <a:gd name="T26" fmla="*/ 1622980821 w 5216"/>
                <a:gd name="T27" fmla="*/ 0 h 762"/>
                <a:gd name="T28" fmla="*/ 902216046 w 5216"/>
                <a:gd name="T29" fmla="*/ 25201563 h 762"/>
                <a:gd name="T30" fmla="*/ 277217221 w 5216"/>
                <a:gd name="T31" fmla="*/ 80645000 h 762"/>
                <a:gd name="T32" fmla="*/ 0 w 5216"/>
                <a:gd name="T33" fmla="*/ 120967500 h 762"/>
                <a:gd name="T34" fmla="*/ 791329158 w 5216"/>
                <a:gd name="T35" fmla="*/ 216733438 h 762"/>
                <a:gd name="T36" fmla="*/ 1643142073 w 5216"/>
                <a:gd name="T37" fmla="*/ 352821875 h 762"/>
                <a:gd name="T38" fmla="*/ 2147483647 w 5216"/>
                <a:gd name="T39" fmla="*/ 529232813 h 762"/>
                <a:gd name="T40" fmla="*/ 2147483647 w 5216"/>
                <a:gd name="T41" fmla="*/ 745966250 h 762"/>
                <a:gd name="T42" fmla="*/ 2147483647 w 5216"/>
                <a:gd name="T43" fmla="*/ 952619063 h 762"/>
                <a:gd name="T44" fmla="*/ 2147483647 w 5216"/>
                <a:gd name="T45" fmla="*/ 1300400625 h 762"/>
                <a:gd name="T46" fmla="*/ 2147483647 w 5216"/>
                <a:gd name="T47" fmla="*/ 1441529375 h 762"/>
                <a:gd name="T48" fmla="*/ 2147483647 w 5216"/>
                <a:gd name="T49" fmla="*/ 1562496875 h 762"/>
                <a:gd name="T50" fmla="*/ 2147483647 w 5216"/>
                <a:gd name="T51" fmla="*/ 1668343438 h 762"/>
                <a:gd name="T52" fmla="*/ 2147483647 w 5216"/>
                <a:gd name="T53" fmla="*/ 1748988438 h 762"/>
                <a:gd name="T54" fmla="*/ 2147483647 w 5216"/>
                <a:gd name="T55" fmla="*/ 1819552813 h 762"/>
                <a:gd name="T56" fmla="*/ 2147483647 w 5216"/>
                <a:gd name="T57" fmla="*/ 1864915625 h 762"/>
                <a:gd name="T58" fmla="*/ 2147483647 w 5216"/>
                <a:gd name="T59" fmla="*/ 1900197813 h 762"/>
                <a:gd name="T60" fmla="*/ 2147483647 w 5216"/>
                <a:gd name="T61" fmla="*/ 1920359063 h 762"/>
                <a:gd name="T62" fmla="*/ 2147483647 w 5216"/>
                <a:gd name="T63" fmla="*/ 1920359063 h 762"/>
                <a:gd name="T64" fmla="*/ 2147483647 w 5216"/>
                <a:gd name="T65" fmla="*/ 1910278438 h 762"/>
                <a:gd name="T66" fmla="*/ 2147483647 w 5216"/>
                <a:gd name="T67" fmla="*/ 1885076875 h 762"/>
                <a:gd name="T68" fmla="*/ 2147483647 w 5216"/>
                <a:gd name="T69" fmla="*/ 1844754375 h 762"/>
                <a:gd name="T70" fmla="*/ 2147483647 w 5216"/>
                <a:gd name="T71" fmla="*/ 1799391563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176410938 h 694"/>
                <a:gd name="T2" fmla="*/ 0 w 5144"/>
                <a:gd name="T3" fmla="*/ 176410938 h 694"/>
                <a:gd name="T4" fmla="*/ 45362813 w 5144"/>
                <a:gd name="T5" fmla="*/ 166330313 h 694"/>
                <a:gd name="T6" fmla="*/ 181451250 w 5144"/>
                <a:gd name="T7" fmla="*/ 141128750 h 694"/>
                <a:gd name="T8" fmla="*/ 413305625 w 5144"/>
                <a:gd name="T9" fmla="*/ 105846563 h 694"/>
                <a:gd name="T10" fmla="*/ 564515000 w 5144"/>
                <a:gd name="T11" fmla="*/ 85685313 h 694"/>
                <a:gd name="T12" fmla="*/ 740925938 w 5144"/>
                <a:gd name="T13" fmla="*/ 65524063 h 694"/>
                <a:gd name="T14" fmla="*/ 937498125 w 5144"/>
                <a:gd name="T15" fmla="*/ 50403125 h 694"/>
                <a:gd name="T16" fmla="*/ 1164312188 w 5144"/>
                <a:gd name="T17" fmla="*/ 35282188 h 694"/>
                <a:gd name="T18" fmla="*/ 1411287500 w 5144"/>
                <a:gd name="T19" fmla="*/ 20161250 h 694"/>
                <a:gd name="T20" fmla="*/ 1688504688 w 5144"/>
                <a:gd name="T21" fmla="*/ 10080625 h 694"/>
                <a:gd name="T22" fmla="*/ 1990923438 w 5144"/>
                <a:gd name="T23" fmla="*/ 5040313 h 694"/>
                <a:gd name="T24" fmla="*/ 2147483647 w 5144"/>
                <a:gd name="T25" fmla="*/ 0 h 694"/>
                <a:gd name="T26" fmla="*/ 2147483647 w 5144"/>
                <a:gd name="T27" fmla="*/ 5040313 h 694"/>
                <a:gd name="T28" fmla="*/ 2147483647 w 5144"/>
                <a:gd name="T29" fmla="*/ 15120938 h 694"/>
                <a:gd name="T30" fmla="*/ 2147483647 w 5144"/>
                <a:gd name="T31" fmla="*/ 35282188 h 694"/>
                <a:gd name="T32" fmla="*/ 2147483647 w 5144"/>
                <a:gd name="T33" fmla="*/ 60483750 h 694"/>
                <a:gd name="T34" fmla="*/ 2147483647 w 5144"/>
                <a:gd name="T35" fmla="*/ 100806250 h 694"/>
                <a:gd name="T36" fmla="*/ 2147483647 w 5144"/>
                <a:gd name="T37" fmla="*/ 146169063 h 694"/>
                <a:gd name="T38" fmla="*/ 2147483647 w 5144"/>
                <a:gd name="T39" fmla="*/ 201612500 h 694"/>
                <a:gd name="T40" fmla="*/ 2147483647 w 5144"/>
                <a:gd name="T41" fmla="*/ 267136563 h 694"/>
                <a:gd name="T42" fmla="*/ 2147483647 w 5144"/>
                <a:gd name="T43" fmla="*/ 347781563 h 694"/>
                <a:gd name="T44" fmla="*/ 2147483647 w 5144"/>
                <a:gd name="T45" fmla="*/ 438507188 h 694"/>
                <a:gd name="T46" fmla="*/ 2147483647 w 5144"/>
                <a:gd name="T47" fmla="*/ 544353750 h 694"/>
                <a:gd name="T48" fmla="*/ 2147483647 w 5144"/>
                <a:gd name="T49" fmla="*/ 670361563 h 694"/>
                <a:gd name="T50" fmla="*/ 2147483647 w 5144"/>
                <a:gd name="T51" fmla="*/ 806450000 h 694"/>
                <a:gd name="T52" fmla="*/ 2147483647 w 5144"/>
                <a:gd name="T53" fmla="*/ 957659375 h 694"/>
                <a:gd name="T54" fmla="*/ 2147483647 w 5144"/>
                <a:gd name="T55" fmla="*/ 1129030000 h 694"/>
                <a:gd name="T56" fmla="*/ 2147483647 w 5144"/>
                <a:gd name="T57" fmla="*/ 1315521563 h 694"/>
                <a:gd name="T58" fmla="*/ 2147483647 w 5144"/>
                <a:gd name="T59" fmla="*/ 1522174375 h 694"/>
                <a:gd name="T60" fmla="*/ 2147483647 w 5144"/>
                <a:gd name="T61" fmla="*/ 1748988438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1471771250 h 584"/>
                <a:gd name="T2" fmla="*/ 0 w 3112"/>
                <a:gd name="T3" fmla="*/ 1471771250 h 584"/>
                <a:gd name="T4" fmla="*/ 226814063 w 3112"/>
                <a:gd name="T5" fmla="*/ 1411287500 h 584"/>
                <a:gd name="T6" fmla="*/ 846772500 w 3112"/>
                <a:gd name="T7" fmla="*/ 1255037813 h 584"/>
                <a:gd name="T8" fmla="*/ 1275199063 w 3112"/>
                <a:gd name="T9" fmla="*/ 1149191250 h 584"/>
                <a:gd name="T10" fmla="*/ 1769149688 w 3112"/>
                <a:gd name="T11" fmla="*/ 1033264063 h 584"/>
                <a:gd name="T12" fmla="*/ 2147483647 w 3112"/>
                <a:gd name="T13" fmla="*/ 907256250 h 584"/>
                <a:gd name="T14" fmla="*/ 2147483647 w 3112"/>
                <a:gd name="T15" fmla="*/ 771167813 h 584"/>
                <a:gd name="T16" fmla="*/ 2147483647 w 3112"/>
                <a:gd name="T17" fmla="*/ 640119688 h 584"/>
                <a:gd name="T18" fmla="*/ 2147483647 w 3112"/>
                <a:gd name="T19" fmla="*/ 509071563 h 584"/>
                <a:gd name="T20" fmla="*/ 2147483647 w 3112"/>
                <a:gd name="T21" fmla="*/ 388104063 h 584"/>
                <a:gd name="T22" fmla="*/ 2147483647 w 3112"/>
                <a:gd name="T23" fmla="*/ 272176875 h 584"/>
                <a:gd name="T24" fmla="*/ 2147483647 w 3112"/>
                <a:gd name="T25" fmla="*/ 221773750 h 584"/>
                <a:gd name="T26" fmla="*/ 2147483647 w 3112"/>
                <a:gd name="T27" fmla="*/ 171370625 h 584"/>
                <a:gd name="T28" fmla="*/ 2147483647 w 3112"/>
                <a:gd name="T29" fmla="*/ 131048125 h 584"/>
                <a:gd name="T30" fmla="*/ 2147483647 w 3112"/>
                <a:gd name="T31" fmla="*/ 90725625 h 584"/>
                <a:gd name="T32" fmla="*/ 2147483647 w 3112"/>
                <a:gd name="T33" fmla="*/ 60483750 h 584"/>
                <a:gd name="T34" fmla="*/ 2147483647 w 3112"/>
                <a:gd name="T35" fmla="*/ 35282188 h 584"/>
                <a:gd name="T36" fmla="*/ 2147483647 w 3112"/>
                <a:gd name="T37" fmla="*/ 15120938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11" name="Freeform 2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7 w 8196"/>
                <a:gd name="T1" fmla="*/ 1290320000 h 1192"/>
                <a:gd name="T2" fmla="*/ 2147483647 w 8196"/>
                <a:gd name="T3" fmla="*/ 1436489063 h 1192"/>
                <a:gd name="T4" fmla="*/ 2147483647 w 8196"/>
                <a:gd name="T5" fmla="*/ 1562496875 h 1192"/>
                <a:gd name="T6" fmla="*/ 2147483647 w 8196"/>
                <a:gd name="T7" fmla="*/ 1678424063 h 1192"/>
                <a:gd name="T8" fmla="*/ 2147483647 w 8196"/>
                <a:gd name="T9" fmla="*/ 1769149688 h 1192"/>
                <a:gd name="T10" fmla="*/ 2147483647 w 8196"/>
                <a:gd name="T11" fmla="*/ 1839714063 h 1192"/>
                <a:gd name="T12" fmla="*/ 2147483647 w 8196"/>
                <a:gd name="T13" fmla="*/ 1890117188 h 1192"/>
                <a:gd name="T14" fmla="*/ 2147483647 w 8196"/>
                <a:gd name="T15" fmla="*/ 1920359063 h 1192"/>
                <a:gd name="T16" fmla="*/ 2147483647 w 8196"/>
                <a:gd name="T17" fmla="*/ 1915318750 h 1192"/>
                <a:gd name="T18" fmla="*/ 2147483647 w 8196"/>
                <a:gd name="T19" fmla="*/ 1890117188 h 1192"/>
                <a:gd name="T20" fmla="*/ 2147483647 w 8196"/>
                <a:gd name="T21" fmla="*/ 1829633438 h 1192"/>
                <a:gd name="T22" fmla="*/ 2147483647 w 8196"/>
                <a:gd name="T23" fmla="*/ 1738907813 h 1192"/>
                <a:gd name="T24" fmla="*/ 2147483647 w 8196"/>
                <a:gd name="T25" fmla="*/ 1617940313 h 1192"/>
                <a:gd name="T26" fmla="*/ 2147483647 w 8196"/>
                <a:gd name="T27" fmla="*/ 1456650313 h 1192"/>
                <a:gd name="T28" fmla="*/ 2147483647 w 8196"/>
                <a:gd name="T29" fmla="*/ 1260078125 h 1192"/>
                <a:gd name="T30" fmla="*/ 2147483647 w 8196"/>
                <a:gd name="T31" fmla="*/ 1023183438 h 1192"/>
                <a:gd name="T32" fmla="*/ 2147483647 w 8196"/>
                <a:gd name="T33" fmla="*/ 745966250 h 1192"/>
                <a:gd name="T34" fmla="*/ 2147483647 w 8196"/>
                <a:gd name="T35" fmla="*/ 604837500 h 1192"/>
                <a:gd name="T36" fmla="*/ 2147483647 w 8196"/>
                <a:gd name="T37" fmla="*/ 372983125 h 1192"/>
                <a:gd name="T38" fmla="*/ 2147483647 w 8196"/>
                <a:gd name="T39" fmla="*/ 206652813 h 1192"/>
                <a:gd name="T40" fmla="*/ 2147483647 w 8196"/>
                <a:gd name="T41" fmla="*/ 90725625 h 1192"/>
                <a:gd name="T42" fmla="*/ 2147483647 w 8196"/>
                <a:gd name="T43" fmla="*/ 25201563 h 1192"/>
                <a:gd name="T44" fmla="*/ 2147483647 w 8196"/>
                <a:gd name="T45" fmla="*/ 0 h 1192"/>
                <a:gd name="T46" fmla="*/ 2147483647 w 8196"/>
                <a:gd name="T47" fmla="*/ 10080625 h 1192"/>
                <a:gd name="T48" fmla="*/ 2147483647 w 8196"/>
                <a:gd name="T49" fmla="*/ 50403125 h 1192"/>
                <a:gd name="T50" fmla="*/ 1804431875 w 8196"/>
                <a:gd name="T51" fmla="*/ 110886875 h 1192"/>
                <a:gd name="T52" fmla="*/ 1335682813 w 8196"/>
                <a:gd name="T53" fmla="*/ 186491563 h 1192"/>
                <a:gd name="T54" fmla="*/ 942538438 w 8196"/>
                <a:gd name="T55" fmla="*/ 272176875 h 1192"/>
                <a:gd name="T56" fmla="*/ 624998750 w 8196"/>
                <a:gd name="T57" fmla="*/ 362902500 h 1192"/>
                <a:gd name="T58" fmla="*/ 372983125 w 8196"/>
                <a:gd name="T59" fmla="*/ 443547500 h 1192"/>
                <a:gd name="T60" fmla="*/ 120967500 w 8196"/>
                <a:gd name="T61" fmla="*/ 544353750 h 1192"/>
                <a:gd name="T62" fmla="*/ 0 w 8196"/>
                <a:gd name="T63" fmla="*/ 604837500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1285279688 h 1192"/>
                <a:gd name="T70" fmla="*/ 2147483647 w 8196"/>
                <a:gd name="T71" fmla="*/ 1290320000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 rtlCol="0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89B1A0-D631-47B5-9D65-6ECCD6DE93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12256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CF560E-86AB-482B-97F1-B3615ACBAA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033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4"/>
          <p:cNvSpPr/>
          <p:nvPr/>
        </p:nvSpPr>
        <p:spPr bwMode="hidden">
          <a:xfrm>
            <a:off x="228600" y="228600"/>
            <a:ext cx="8696325" cy="1427163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211138" y="714375"/>
            <a:ext cx="8723312" cy="1331913"/>
            <a:chOff x="-3905250" y="4294188"/>
            <a:chExt cx="13011150" cy="1892300"/>
          </a:xfrm>
        </p:grpSpPr>
        <p:sp>
          <p:nvSpPr>
            <p:cNvPr id="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45362813 h 640"/>
                <a:gd name="T6" fmla="*/ 2147483647 w 2706"/>
                <a:gd name="T7" fmla="*/ 95765938 h 640"/>
                <a:gd name="T8" fmla="*/ 2147483647 w 2706"/>
                <a:gd name="T9" fmla="*/ 151209375 h 640"/>
                <a:gd name="T10" fmla="*/ 2147483647 w 2706"/>
                <a:gd name="T11" fmla="*/ 206652813 h 640"/>
                <a:gd name="T12" fmla="*/ 2147483647 w 2706"/>
                <a:gd name="T13" fmla="*/ 272176875 h 640"/>
                <a:gd name="T14" fmla="*/ 2147483647 w 2706"/>
                <a:gd name="T15" fmla="*/ 337700938 h 640"/>
                <a:gd name="T16" fmla="*/ 2147483647 w 2706"/>
                <a:gd name="T17" fmla="*/ 413305625 h 640"/>
                <a:gd name="T18" fmla="*/ 2147483647 w 2706"/>
                <a:gd name="T19" fmla="*/ 488910313 h 640"/>
                <a:gd name="T20" fmla="*/ 2147483647 w 2706"/>
                <a:gd name="T21" fmla="*/ 488910313 h 640"/>
                <a:gd name="T22" fmla="*/ 2147483647 w 2706"/>
                <a:gd name="T23" fmla="*/ 635079375 h 640"/>
                <a:gd name="T24" fmla="*/ 2147483647 w 2706"/>
                <a:gd name="T25" fmla="*/ 766127500 h 640"/>
                <a:gd name="T26" fmla="*/ 2147483647 w 2706"/>
                <a:gd name="T27" fmla="*/ 887095000 h 640"/>
                <a:gd name="T28" fmla="*/ 1995963750 w 2706"/>
                <a:gd name="T29" fmla="*/ 1003022188 h 640"/>
                <a:gd name="T30" fmla="*/ 1471771250 w 2706"/>
                <a:gd name="T31" fmla="*/ 1103828438 h 640"/>
                <a:gd name="T32" fmla="*/ 962699688 w 2706"/>
                <a:gd name="T33" fmla="*/ 1194554063 h 640"/>
                <a:gd name="T34" fmla="*/ 473789375 w 2706"/>
                <a:gd name="T35" fmla="*/ 1280239375 h 640"/>
                <a:gd name="T36" fmla="*/ 0 w 2706"/>
                <a:gd name="T37" fmla="*/ 1355844063 h 640"/>
                <a:gd name="T38" fmla="*/ 0 w 2706"/>
                <a:gd name="T39" fmla="*/ 1355844063 h 640"/>
                <a:gd name="T40" fmla="*/ 327620313 w 2706"/>
                <a:gd name="T41" fmla="*/ 1401206875 h 640"/>
                <a:gd name="T42" fmla="*/ 640119688 w 2706"/>
                <a:gd name="T43" fmla="*/ 1441529375 h 640"/>
                <a:gd name="T44" fmla="*/ 942538438 w 2706"/>
                <a:gd name="T45" fmla="*/ 1476811563 h 640"/>
                <a:gd name="T46" fmla="*/ 1239916875 w 2706"/>
                <a:gd name="T47" fmla="*/ 1507053438 h 640"/>
                <a:gd name="T48" fmla="*/ 1527214688 w 2706"/>
                <a:gd name="T49" fmla="*/ 1537295313 h 640"/>
                <a:gd name="T50" fmla="*/ 1804431875 w 2706"/>
                <a:gd name="T51" fmla="*/ 1557456563 h 640"/>
                <a:gd name="T52" fmla="*/ 2071568438 w 2706"/>
                <a:gd name="T53" fmla="*/ 1577617813 h 640"/>
                <a:gd name="T54" fmla="*/ 2147483647 w 2706"/>
                <a:gd name="T55" fmla="*/ 1592738750 h 640"/>
                <a:gd name="T56" fmla="*/ 2147483647 w 2706"/>
                <a:gd name="T57" fmla="*/ 1602819375 h 640"/>
                <a:gd name="T58" fmla="*/ 2147483647 w 2706"/>
                <a:gd name="T59" fmla="*/ 1607859688 h 640"/>
                <a:gd name="T60" fmla="*/ 2147483647 w 2706"/>
                <a:gd name="T61" fmla="*/ 1612900000 h 640"/>
                <a:gd name="T62" fmla="*/ 2147483647 w 2706"/>
                <a:gd name="T63" fmla="*/ 1612900000 h 640"/>
                <a:gd name="T64" fmla="*/ 2147483647 w 2706"/>
                <a:gd name="T65" fmla="*/ 1607859688 h 640"/>
                <a:gd name="T66" fmla="*/ 2147483647 w 2706"/>
                <a:gd name="T67" fmla="*/ 1602819375 h 640"/>
                <a:gd name="T68" fmla="*/ 2147483647 w 2706"/>
                <a:gd name="T69" fmla="*/ 1592738750 h 640"/>
                <a:gd name="T70" fmla="*/ 2147483647 w 2706"/>
                <a:gd name="T71" fmla="*/ 1577617813 h 640"/>
                <a:gd name="T72" fmla="*/ 2147483647 w 2706"/>
                <a:gd name="T73" fmla="*/ 1562496875 h 640"/>
                <a:gd name="T74" fmla="*/ 2147483647 w 2706"/>
                <a:gd name="T75" fmla="*/ 1542335625 h 640"/>
                <a:gd name="T76" fmla="*/ 2147483647 w 2706"/>
                <a:gd name="T77" fmla="*/ 1517134063 h 640"/>
                <a:gd name="T78" fmla="*/ 2147483647 w 2706"/>
                <a:gd name="T79" fmla="*/ 1491932500 h 640"/>
                <a:gd name="T80" fmla="*/ 2147483647 w 2706"/>
                <a:gd name="T81" fmla="*/ 1461690625 h 640"/>
                <a:gd name="T82" fmla="*/ 2147483647 w 2706"/>
                <a:gd name="T83" fmla="*/ 1431448750 h 640"/>
                <a:gd name="T84" fmla="*/ 2147483647 w 2706"/>
                <a:gd name="T85" fmla="*/ 1396166563 h 640"/>
                <a:gd name="T86" fmla="*/ 2147483647 w 2706"/>
                <a:gd name="T87" fmla="*/ 1360884375 h 640"/>
                <a:gd name="T88" fmla="*/ 2147483647 w 2706"/>
                <a:gd name="T89" fmla="*/ 1320561875 h 640"/>
                <a:gd name="T90" fmla="*/ 2147483647 w 2706"/>
                <a:gd name="T91" fmla="*/ 1280239375 h 640"/>
                <a:gd name="T92" fmla="*/ 2147483647 w 2706"/>
                <a:gd name="T93" fmla="*/ 1234876563 h 640"/>
                <a:gd name="T94" fmla="*/ 2147483647 w 2706"/>
                <a:gd name="T95" fmla="*/ 1189513750 h 640"/>
                <a:gd name="T96" fmla="*/ 2147483647 w 2706"/>
                <a:gd name="T97" fmla="*/ 1088707500 h 640"/>
                <a:gd name="T98" fmla="*/ 2147483647 w 2706"/>
                <a:gd name="T99" fmla="*/ 982860938 h 640"/>
                <a:gd name="T100" fmla="*/ 2147483647 w 2706"/>
                <a:gd name="T101" fmla="*/ 982860938 h 640"/>
                <a:gd name="T102" fmla="*/ 2147483647 w 2706"/>
                <a:gd name="T103" fmla="*/ 977820625 h 640"/>
                <a:gd name="T104" fmla="*/ 2147483647 w 2706"/>
                <a:gd name="T105" fmla="*/ 977820625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7 w 5216"/>
                <a:gd name="T1" fmla="*/ 1799391563 h 762"/>
                <a:gd name="T2" fmla="*/ 2147483647 w 5216"/>
                <a:gd name="T3" fmla="*/ 1728827188 h 762"/>
                <a:gd name="T4" fmla="*/ 2147483647 w 5216"/>
                <a:gd name="T5" fmla="*/ 1537295313 h 762"/>
                <a:gd name="T6" fmla="*/ 2147483647 w 5216"/>
                <a:gd name="T7" fmla="*/ 1280239375 h 762"/>
                <a:gd name="T8" fmla="*/ 2147483647 w 5216"/>
                <a:gd name="T9" fmla="*/ 942538438 h 762"/>
                <a:gd name="T10" fmla="*/ 2147483647 w 5216"/>
                <a:gd name="T11" fmla="*/ 745966250 h 762"/>
                <a:gd name="T12" fmla="*/ 2147483647 w 5216"/>
                <a:gd name="T13" fmla="*/ 594756875 h 762"/>
                <a:gd name="T14" fmla="*/ 2147483647 w 5216"/>
                <a:gd name="T15" fmla="*/ 463708750 h 762"/>
                <a:gd name="T16" fmla="*/ 2147483647 w 5216"/>
                <a:gd name="T17" fmla="*/ 352821875 h 762"/>
                <a:gd name="T18" fmla="*/ 2147483647 w 5216"/>
                <a:gd name="T19" fmla="*/ 257055938 h 762"/>
                <a:gd name="T20" fmla="*/ 2147483647 w 5216"/>
                <a:gd name="T21" fmla="*/ 181451250 h 762"/>
                <a:gd name="T22" fmla="*/ 2147483647 w 5216"/>
                <a:gd name="T23" fmla="*/ 70564375 h 762"/>
                <a:gd name="T24" fmla="*/ 2147483647 w 5216"/>
                <a:gd name="T25" fmla="*/ 10080625 h 762"/>
                <a:gd name="T26" fmla="*/ 1622980821 w 5216"/>
                <a:gd name="T27" fmla="*/ 0 h 762"/>
                <a:gd name="T28" fmla="*/ 902216046 w 5216"/>
                <a:gd name="T29" fmla="*/ 25201563 h 762"/>
                <a:gd name="T30" fmla="*/ 277217221 w 5216"/>
                <a:gd name="T31" fmla="*/ 80645000 h 762"/>
                <a:gd name="T32" fmla="*/ 0 w 5216"/>
                <a:gd name="T33" fmla="*/ 120967500 h 762"/>
                <a:gd name="T34" fmla="*/ 791329158 w 5216"/>
                <a:gd name="T35" fmla="*/ 216733438 h 762"/>
                <a:gd name="T36" fmla="*/ 1643142073 w 5216"/>
                <a:gd name="T37" fmla="*/ 352821875 h 762"/>
                <a:gd name="T38" fmla="*/ 2147483647 w 5216"/>
                <a:gd name="T39" fmla="*/ 529232813 h 762"/>
                <a:gd name="T40" fmla="*/ 2147483647 w 5216"/>
                <a:gd name="T41" fmla="*/ 745966250 h 762"/>
                <a:gd name="T42" fmla="*/ 2147483647 w 5216"/>
                <a:gd name="T43" fmla="*/ 952619063 h 762"/>
                <a:gd name="T44" fmla="*/ 2147483647 w 5216"/>
                <a:gd name="T45" fmla="*/ 1300400625 h 762"/>
                <a:gd name="T46" fmla="*/ 2147483647 w 5216"/>
                <a:gd name="T47" fmla="*/ 1441529375 h 762"/>
                <a:gd name="T48" fmla="*/ 2147483647 w 5216"/>
                <a:gd name="T49" fmla="*/ 1562496875 h 762"/>
                <a:gd name="T50" fmla="*/ 2147483647 w 5216"/>
                <a:gd name="T51" fmla="*/ 1668343438 h 762"/>
                <a:gd name="T52" fmla="*/ 2147483647 w 5216"/>
                <a:gd name="T53" fmla="*/ 1748988438 h 762"/>
                <a:gd name="T54" fmla="*/ 2147483647 w 5216"/>
                <a:gd name="T55" fmla="*/ 1819552813 h 762"/>
                <a:gd name="T56" fmla="*/ 2147483647 w 5216"/>
                <a:gd name="T57" fmla="*/ 1864915625 h 762"/>
                <a:gd name="T58" fmla="*/ 2147483647 w 5216"/>
                <a:gd name="T59" fmla="*/ 1900197813 h 762"/>
                <a:gd name="T60" fmla="*/ 2147483647 w 5216"/>
                <a:gd name="T61" fmla="*/ 1920359063 h 762"/>
                <a:gd name="T62" fmla="*/ 2147483647 w 5216"/>
                <a:gd name="T63" fmla="*/ 1920359063 h 762"/>
                <a:gd name="T64" fmla="*/ 2147483647 w 5216"/>
                <a:gd name="T65" fmla="*/ 1910278438 h 762"/>
                <a:gd name="T66" fmla="*/ 2147483647 w 5216"/>
                <a:gd name="T67" fmla="*/ 1885076875 h 762"/>
                <a:gd name="T68" fmla="*/ 2147483647 w 5216"/>
                <a:gd name="T69" fmla="*/ 1844754375 h 762"/>
                <a:gd name="T70" fmla="*/ 2147483647 w 5216"/>
                <a:gd name="T71" fmla="*/ 1799391563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176410938 h 694"/>
                <a:gd name="T2" fmla="*/ 0 w 5144"/>
                <a:gd name="T3" fmla="*/ 176410938 h 694"/>
                <a:gd name="T4" fmla="*/ 45362813 w 5144"/>
                <a:gd name="T5" fmla="*/ 166330313 h 694"/>
                <a:gd name="T6" fmla="*/ 181451250 w 5144"/>
                <a:gd name="T7" fmla="*/ 141128750 h 694"/>
                <a:gd name="T8" fmla="*/ 413305625 w 5144"/>
                <a:gd name="T9" fmla="*/ 105846563 h 694"/>
                <a:gd name="T10" fmla="*/ 564515000 w 5144"/>
                <a:gd name="T11" fmla="*/ 85685313 h 694"/>
                <a:gd name="T12" fmla="*/ 740925938 w 5144"/>
                <a:gd name="T13" fmla="*/ 65524063 h 694"/>
                <a:gd name="T14" fmla="*/ 937498125 w 5144"/>
                <a:gd name="T15" fmla="*/ 50403125 h 694"/>
                <a:gd name="T16" fmla="*/ 1164312188 w 5144"/>
                <a:gd name="T17" fmla="*/ 35282188 h 694"/>
                <a:gd name="T18" fmla="*/ 1411287500 w 5144"/>
                <a:gd name="T19" fmla="*/ 20161250 h 694"/>
                <a:gd name="T20" fmla="*/ 1688504688 w 5144"/>
                <a:gd name="T21" fmla="*/ 10080625 h 694"/>
                <a:gd name="T22" fmla="*/ 1990923438 w 5144"/>
                <a:gd name="T23" fmla="*/ 5040313 h 694"/>
                <a:gd name="T24" fmla="*/ 2147483647 w 5144"/>
                <a:gd name="T25" fmla="*/ 0 h 694"/>
                <a:gd name="T26" fmla="*/ 2147483647 w 5144"/>
                <a:gd name="T27" fmla="*/ 5040313 h 694"/>
                <a:gd name="T28" fmla="*/ 2147483647 w 5144"/>
                <a:gd name="T29" fmla="*/ 15120938 h 694"/>
                <a:gd name="T30" fmla="*/ 2147483647 w 5144"/>
                <a:gd name="T31" fmla="*/ 35282188 h 694"/>
                <a:gd name="T32" fmla="*/ 2147483647 w 5144"/>
                <a:gd name="T33" fmla="*/ 60483750 h 694"/>
                <a:gd name="T34" fmla="*/ 2147483647 w 5144"/>
                <a:gd name="T35" fmla="*/ 100806250 h 694"/>
                <a:gd name="T36" fmla="*/ 2147483647 w 5144"/>
                <a:gd name="T37" fmla="*/ 146169063 h 694"/>
                <a:gd name="T38" fmla="*/ 2147483647 w 5144"/>
                <a:gd name="T39" fmla="*/ 201612500 h 694"/>
                <a:gd name="T40" fmla="*/ 2147483647 w 5144"/>
                <a:gd name="T41" fmla="*/ 267136563 h 694"/>
                <a:gd name="T42" fmla="*/ 2147483647 w 5144"/>
                <a:gd name="T43" fmla="*/ 347781563 h 694"/>
                <a:gd name="T44" fmla="*/ 2147483647 w 5144"/>
                <a:gd name="T45" fmla="*/ 438507188 h 694"/>
                <a:gd name="T46" fmla="*/ 2147483647 w 5144"/>
                <a:gd name="T47" fmla="*/ 544353750 h 694"/>
                <a:gd name="T48" fmla="*/ 2147483647 w 5144"/>
                <a:gd name="T49" fmla="*/ 670361563 h 694"/>
                <a:gd name="T50" fmla="*/ 2147483647 w 5144"/>
                <a:gd name="T51" fmla="*/ 806450000 h 694"/>
                <a:gd name="T52" fmla="*/ 2147483647 w 5144"/>
                <a:gd name="T53" fmla="*/ 957659375 h 694"/>
                <a:gd name="T54" fmla="*/ 2147483647 w 5144"/>
                <a:gd name="T55" fmla="*/ 1129030000 h 694"/>
                <a:gd name="T56" fmla="*/ 2147483647 w 5144"/>
                <a:gd name="T57" fmla="*/ 1315521563 h 694"/>
                <a:gd name="T58" fmla="*/ 2147483647 w 5144"/>
                <a:gd name="T59" fmla="*/ 1522174375 h 694"/>
                <a:gd name="T60" fmla="*/ 2147483647 w 5144"/>
                <a:gd name="T61" fmla="*/ 1748988438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1471771250 h 584"/>
                <a:gd name="T2" fmla="*/ 0 w 3112"/>
                <a:gd name="T3" fmla="*/ 1471771250 h 584"/>
                <a:gd name="T4" fmla="*/ 226814063 w 3112"/>
                <a:gd name="T5" fmla="*/ 1411287500 h 584"/>
                <a:gd name="T6" fmla="*/ 846772500 w 3112"/>
                <a:gd name="T7" fmla="*/ 1255037813 h 584"/>
                <a:gd name="T8" fmla="*/ 1275199063 w 3112"/>
                <a:gd name="T9" fmla="*/ 1149191250 h 584"/>
                <a:gd name="T10" fmla="*/ 1769149688 w 3112"/>
                <a:gd name="T11" fmla="*/ 1033264063 h 584"/>
                <a:gd name="T12" fmla="*/ 2147483647 w 3112"/>
                <a:gd name="T13" fmla="*/ 907256250 h 584"/>
                <a:gd name="T14" fmla="*/ 2147483647 w 3112"/>
                <a:gd name="T15" fmla="*/ 771167813 h 584"/>
                <a:gd name="T16" fmla="*/ 2147483647 w 3112"/>
                <a:gd name="T17" fmla="*/ 640119688 h 584"/>
                <a:gd name="T18" fmla="*/ 2147483647 w 3112"/>
                <a:gd name="T19" fmla="*/ 509071563 h 584"/>
                <a:gd name="T20" fmla="*/ 2147483647 w 3112"/>
                <a:gd name="T21" fmla="*/ 388104063 h 584"/>
                <a:gd name="T22" fmla="*/ 2147483647 w 3112"/>
                <a:gd name="T23" fmla="*/ 272176875 h 584"/>
                <a:gd name="T24" fmla="*/ 2147483647 w 3112"/>
                <a:gd name="T25" fmla="*/ 221773750 h 584"/>
                <a:gd name="T26" fmla="*/ 2147483647 w 3112"/>
                <a:gd name="T27" fmla="*/ 171370625 h 584"/>
                <a:gd name="T28" fmla="*/ 2147483647 w 3112"/>
                <a:gd name="T29" fmla="*/ 131048125 h 584"/>
                <a:gd name="T30" fmla="*/ 2147483647 w 3112"/>
                <a:gd name="T31" fmla="*/ 90725625 h 584"/>
                <a:gd name="T32" fmla="*/ 2147483647 w 3112"/>
                <a:gd name="T33" fmla="*/ 60483750 h 584"/>
                <a:gd name="T34" fmla="*/ 2147483647 w 3112"/>
                <a:gd name="T35" fmla="*/ 35282188 h 584"/>
                <a:gd name="T36" fmla="*/ 2147483647 w 3112"/>
                <a:gd name="T37" fmla="*/ 15120938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10" name="Freeform 25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7 w 8196"/>
                <a:gd name="T1" fmla="*/ 1290320000 h 1192"/>
                <a:gd name="T2" fmla="*/ 2147483647 w 8196"/>
                <a:gd name="T3" fmla="*/ 1436489063 h 1192"/>
                <a:gd name="T4" fmla="*/ 2147483647 w 8196"/>
                <a:gd name="T5" fmla="*/ 1562496875 h 1192"/>
                <a:gd name="T6" fmla="*/ 2147483647 w 8196"/>
                <a:gd name="T7" fmla="*/ 1678424063 h 1192"/>
                <a:gd name="T8" fmla="*/ 2147483647 w 8196"/>
                <a:gd name="T9" fmla="*/ 1769149688 h 1192"/>
                <a:gd name="T10" fmla="*/ 2147483647 w 8196"/>
                <a:gd name="T11" fmla="*/ 1839714063 h 1192"/>
                <a:gd name="T12" fmla="*/ 2147483647 w 8196"/>
                <a:gd name="T13" fmla="*/ 1890117188 h 1192"/>
                <a:gd name="T14" fmla="*/ 2147483647 w 8196"/>
                <a:gd name="T15" fmla="*/ 1920359063 h 1192"/>
                <a:gd name="T16" fmla="*/ 2147483647 w 8196"/>
                <a:gd name="T17" fmla="*/ 1915318750 h 1192"/>
                <a:gd name="T18" fmla="*/ 2147483647 w 8196"/>
                <a:gd name="T19" fmla="*/ 1890117188 h 1192"/>
                <a:gd name="T20" fmla="*/ 2147483647 w 8196"/>
                <a:gd name="T21" fmla="*/ 1829633438 h 1192"/>
                <a:gd name="T22" fmla="*/ 2147483647 w 8196"/>
                <a:gd name="T23" fmla="*/ 1738907813 h 1192"/>
                <a:gd name="T24" fmla="*/ 2147483647 w 8196"/>
                <a:gd name="T25" fmla="*/ 1617940313 h 1192"/>
                <a:gd name="T26" fmla="*/ 2147483647 w 8196"/>
                <a:gd name="T27" fmla="*/ 1456650313 h 1192"/>
                <a:gd name="T28" fmla="*/ 2147483647 w 8196"/>
                <a:gd name="T29" fmla="*/ 1260078125 h 1192"/>
                <a:gd name="T30" fmla="*/ 2147483647 w 8196"/>
                <a:gd name="T31" fmla="*/ 1023183438 h 1192"/>
                <a:gd name="T32" fmla="*/ 2147483647 w 8196"/>
                <a:gd name="T33" fmla="*/ 745966250 h 1192"/>
                <a:gd name="T34" fmla="*/ 2147483647 w 8196"/>
                <a:gd name="T35" fmla="*/ 604837500 h 1192"/>
                <a:gd name="T36" fmla="*/ 2147483647 w 8196"/>
                <a:gd name="T37" fmla="*/ 372983125 h 1192"/>
                <a:gd name="T38" fmla="*/ 2147483647 w 8196"/>
                <a:gd name="T39" fmla="*/ 206652813 h 1192"/>
                <a:gd name="T40" fmla="*/ 2147483647 w 8196"/>
                <a:gd name="T41" fmla="*/ 90725625 h 1192"/>
                <a:gd name="T42" fmla="*/ 2147483647 w 8196"/>
                <a:gd name="T43" fmla="*/ 25201563 h 1192"/>
                <a:gd name="T44" fmla="*/ 2147483647 w 8196"/>
                <a:gd name="T45" fmla="*/ 0 h 1192"/>
                <a:gd name="T46" fmla="*/ 2147483647 w 8196"/>
                <a:gd name="T47" fmla="*/ 10080625 h 1192"/>
                <a:gd name="T48" fmla="*/ 2147483647 w 8196"/>
                <a:gd name="T49" fmla="*/ 50403125 h 1192"/>
                <a:gd name="T50" fmla="*/ 1804431875 w 8196"/>
                <a:gd name="T51" fmla="*/ 110886875 h 1192"/>
                <a:gd name="T52" fmla="*/ 1335682813 w 8196"/>
                <a:gd name="T53" fmla="*/ 186491563 h 1192"/>
                <a:gd name="T54" fmla="*/ 942538438 w 8196"/>
                <a:gd name="T55" fmla="*/ 272176875 h 1192"/>
                <a:gd name="T56" fmla="*/ 624998750 w 8196"/>
                <a:gd name="T57" fmla="*/ 362902500 h 1192"/>
                <a:gd name="T58" fmla="*/ 372983125 w 8196"/>
                <a:gd name="T59" fmla="*/ 443547500 h 1192"/>
                <a:gd name="T60" fmla="*/ 120967500 w 8196"/>
                <a:gd name="T61" fmla="*/ 544353750 h 1192"/>
                <a:gd name="T62" fmla="*/ 0 w 8196"/>
                <a:gd name="T63" fmla="*/ 604837500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1285279688 h 1192"/>
                <a:gd name="T70" fmla="*/ 2147483647 w 8196"/>
                <a:gd name="T71" fmla="*/ 1290320000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18C089-3293-4306-8902-1813EFB2F7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0621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09/25/2017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9966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09/25/2017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0528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09/25/2017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0496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09/25/2017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0972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09/25/2017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0684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09/25/2017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083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7105-DD64-4383-A6CE-1E279A3CDE20}" type="datetimeFigureOut">
              <a:rPr lang="en-US" smtClean="0"/>
              <a:pPr/>
              <a:t>09/25/2017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057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E7105-DD64-4383-A6CE-1E279A3CDE20}" type="datetimeFigureOut">
              <a:rPr lang="en-US" smtClean="0"/>
              <a:pPr/>
              <a:t>09/25/2017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00A59-D10D-4FC0-ACD5-3E3ECCA3A8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4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ransition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6325" cy="2468563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27" name="Group 15"/>
          <p:cNvGrpSpPr>
            <a:grpSpLocks noChangeAspect="1"/>
          </p:cNvGrpSpPr>
          <p:nvPr/>
        </p:nvGrpSpPr>
        <p:grpSpPr bwMode="auto">
          <a:xfrm>
            <a:off x="211138" y="1679575"/>
            <a:ext cx="8723312" cy="1330325"/>
            <a:chOff x="-3905251" y="4294188"/>
            <a:chExt cx="13027839" cy="1892300"/>
          </a:xfrm>
        </p:grpSpPr>
        <p:sp>
          <p:nvSpPr>
            <p:cNvPr id="1033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45362813 h 640"/>
                <a:gd name="T6" fmla="*/ 2147483647 w 2706"/>
                <a:gd name="T7" fmla="*/ 95765938 h 640"/>
                <a:gd name="T8" fmla="*/ 2147483647 w 2706"/>
                <a:gd name="T9" fmla="*/ 151209375 h 640"/>
                <a:gd name="T10" fmla="*/ 2147483647 w 2706"/>
                <a:gd name="T11" fmla="*/ 206652813 h 640"/>
                <a:gd name="T12" fmla="*/ 2147483647 w 2706"/>
                <a:gd name="T13" fmla="*/ 272176875 h 640"/>
                <a:gd name="T14" fmla="*/ 2147483647 w 2706"/>
                <a:gd name="T15" fmla="*/ 337700938 h 640"/>
                <a:gd name="T16" fmla="*/ 2147483647 w 2706"/>
                <a:gd name="T17" fmla="*/ 413305625 h 640"/>
                <a:gd name="T18" fmla="*/ 2147483647 w 2706"/>
                <a:gd name="T19" fmla="*/ 488910313 h 640"/>
                <a:gd name="T20" fmla="*/ 2147483647 w 2706"/>
                <a:gd name="T21" fmla="*/ 488910313 h 640"/>
                <a:gd name="T22" fmla="*/ 2147483647 w 2706"/>
                <a:gd name="T23" fmla="*/ 635079375 h 640"/>
                <a:gd name="T24" fmla="*/ 2147483647 w 2706"/>
                <a:gd name="T25" fmla="*/ 766127500 h 640"/>
                <a:gd name="T26" fmla="*/ 2147483647 w 2706"/>
                <a:gd name="T27" fmla="*/ 887095000 h 640"/>
                <a:gd name="T28" fmla="*/ 1995963750 w 2706"/>
                <a:gd name="T29" fmla="*/ 1003022188 h 640"/>
                <a:gd name="T30" fmla="*/ 1471771250 w 2706"/>
                <a:gd name="T31" fmla="*/ 1103828438 h 640"/>
                <a:gd name="T32" fmla="*/ 962699688 w 2706"/>
                <a:gd name="T33" fmla="*/ 1194554063 h 640"/>
                <a:gd name="T34" fmla="*/ 473789375 w 2706"/>
                <a:gd name="T35" fmla="*/ 1280239375 h 640"/>
                <a:gd name="T36" fmla="*/ 0 w 2706"/>
                <a:gd name="T37" fmla="*/ 1355844063 h 640"/>
                <a:gd name="T38" fmla="*/ 0 w 2706"/>
                <a:gd name="T39" fmla="*/ 1355844063 h 640"/>
                <a:gd name="T40" fmla="*/ 327620313 w 2706"/>
                <a:gd name="T41" fmla="*/ 1401206875 h 640"/>
                <a:gd name="T42" fmla="*/ 640119688 w 2706"/>
                <a:gd name="T43" fmla="*/ 1441529375 h 640"/>
                <a:gd name="T44" fmla="*/ 942538438 w 2706"/>
                <a:gd name="T45" fmla="*/ 1476811563 h 640"/>
                <a:gd name="T46" fmla="*/ 1239916875 w 2706"/>
                <a:gd name="T47" fmla="*/ 1507053438 h 640"/>
                <a:gd name="T48" fmla="*/ 1527214688 w 2706"/>
                <a:gd name="T49" fmla="*/ 1537295313 h 640"/>
                <a:gd name="T50" fmla="*/ 1804431875 w 2706"/>
                <a:gd name="T51" fmla="*/ 1557456563 h 640"/>
                <a:gd name="T52" fmla="*/ 2071568438 w 2706"/>
                <a:gd name="T53" fmla="*/ 1577617813 h 640"/>
                <a:gd name="T54" fmla="*/ 2147483647 w 2706"/>
                <a:gd name="T55" fmla="*/ 1592738750 h 640"/>
                <a:gd name="T56" fmla="*/ 2147483647 w 2706"/>
                <a:gd name="T57" fmla="*/ 1602819375 h 640"/>
                <a:gd name="T58" fmla="*/ 2147483647 w 2706"/>
                <a:gd name="T59" fmla="*/ 1607859688 h 640"/>
                <a:gd name="T60" fmla="*/ 2147483647 w 2706"/>
                <a:gd name="T61" fmla="*/ 1612900000 h 640"/>
                <a:gd name="T62" fmla="*/ 2147483647 w 2706"/>
                <a:gd name="T63" fmla="*/ 1612900000 h 640"/>
                <a:gd name="T64" fmla="*/ 2147483647 w 2706"/>
                <a:gd name="T65" fmla="*/ 1607859688 h 640"/>
                <a:gd name="T66" fmla="*/ 2147483647 w 2706"/>
                <a:gd name="T67" fmla="*/ 1602819375 h 640"/>
                <a:gd name="T68" fmla="*/ 2147483647 w 2706"/>
                <a:gd name="T69" fmla="*/ 1592738750 h 640"/>
                <a:gd name="T70" fmla="*/ 2147483647 w 2706"/>
                <a:gd name="T71" fmla="*/ 1577617813 h 640"/>
                <a:gd name="T72" fmla="*/ 2147483647 w 2706"/>
                <a:gd name="T73" fmla="*/ 1562496875 h 640"/>
                <a:gd name="T74" fmla="*/ 2147483647 w 2706"/>
                <a:gd name="T75" fmla="*/ 1542335625 h 640"/>
                <a:gd name="T76" fmla="*/ 2147483647 w 2706"/>
                <a:gd name="T77" fmla="*/ 1517134063 h 640"/>
                <a:gd name="T78" fmla="*/ 2147483647 w 2706"/>
                <a:gd name="T79" fmla="*/ 1491932500 h 640"/>
                <a:gd name="T80" fmla="*/ 2147483647 w 2706"/>
                <a:gd name="T81" fmla="*/ 1461690625 h 640"/>
                <a:gd name="T82" fmla="*/ 2147483647 w 2706"/>
                <a:gd name="T83" fmla="*/ 1431448750 h 640"/>
                <a:gd name="T84" fmla="*/ 2147483647 w 2706"/>
                <a:gd name="T85" fmla="*/ 1396166563 h 640"/>
                <a:gd name="T86" fmla="*/ 2147483647 w 2706"/>
                <a:gd name="T87" fmla="*/ 1360884375 h 640"/>
                <a:gd name="T88" fmla="*/ 2147483647 w 2706"/>
                <a:gd name="T89" fmla="*/ 1320561875 h 640"/>
                <a:gd name="T90" fmla="*/ 2147483647 w 2706"/>
                <a:gd name="T91" fmla="*/ 1280239375 h 640"/>
                <a:gd name="T92" fmla="*/ 2147483647 w 2706"/>
                <a:gd name="T93" fmla="*/ 1234876563 h 640"/>
                <a:gd name="T94" fmla="*/ 2147483647 w 2706"/>
                <a:gd name="T95" fmla="*/ 1189513750 h 640"/>
                <a:gd name="T96" fmla="*/ 2147483647 w 2706"/>
                <a:gd name="T97" fmla="*/ 1088707500 h 640"/>
                <a:gd name="T98" fmla="*/ 2147483647 w 2706"/>
                <a:gd name="T99" fmla="*/ 982860938 h 640"/>
                <a:gd name="T100" fmla="*/ 2147483647 w 2706"/>
                <a:gd name="T101" fmla="*/ 982860938 h 640"/>
                <a:gd name="T102" fmla="*/ 2147483647 w 2706"/>
                <a:gd name="T103" fmla="*/ 977820625 h 640"/>
                <a:gd name="T104" fmla="*/ 2147483647 w 2706"/>
                <a:gd name="T105" fmla="*/ 977820625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4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7 w 5216"/>
                <a:gd name="T1" fmla="*/ 1799391563 h 762"/>
                <a:gd name="T2" fmla="*/ 2147483647 w 5216"/>
                <a:gd name="T3" fmla="*/ 1728827188 h 762"/>
                <a:gd name="T4" fmla="*/ 2147483647 w 5216"/>
                <a:gd name="T5" fmla="*/ 1537295313 h 762"/>
                <a:gd name="T6" fmla="*/ 2147483647 w 5216"/>
                <a:gd name="T7" fmla="*/ 1280239375 h 762"/>
                <a:gd name="T8" fmla="*/ 2147483647 w 5216"/>
                <a:gd name="T9" fmla="*/ 942538438 h 762"/>
                <a:gd name="T10" fmla="*/ 2147483647 w 5216"/>
                <a:gd name="T11" fmla="*/ 745966250 h 762"/>
                <a:gd name="T12" fmla="*/ 2147483647 w 5216"/>
                <a:gd name="T13" fmla="*/ 594756875 h 762"/>
                <a:gd name="T14" fmla="*/ 2147483647 w 5216"/>
                <a:gd name="T15" fmla="*/ 463708750 h 762"/>
                <a:gd name="T16" fmla="*/ 2147483647 w 5216"/>
                <a:gd name="T17" fmla="*/ 352821875 h 762"/>
                <a:gd name="T18" fmla="*/ 2147483647 w 5216"/>
                <a:gd name="T19" fmla="*/ 257055938 h 762"/>
                <a:gd name="T20" fmla="*/ 2147483647 w 5216"/>
                <a:gd name="T21" fmla="*/ 181451250 h 762"/>
                <a:gd name="T22" fmla="*/ 2147483647 w 5216"/>
                <a:gd name="T23" fmla="*/ 70564375 h 762"/>
                <a:gd name="T24" fmla="*/ 2147483647 w 5216"/>
                <a:gd name="T25" fmla="*/ 10080625 h 762"/>
                <a:gd name="T26" fmla="*/ 1622980821 w 5216"/>
                <a:gd name="T27" fmla="*/ 0 h 762"/>
                <a:gd name="T28" fmla="*/ 902216046 w 5216"/>
                <a:gd name="T29" fmla="*/ 25201563 h 762"/>
                <a:gd name="T30" fmla="*/ 277217221 w 5216"/>
                <a:gd name="T31" fmla="*/ 80645000 h 762"/>
                <a:gd name="T32" fmla="*/ 0 w 5216"/>
                <a:gd name="T33" fmla="*/ 120967500 h 762"/>
                <a:gd name="T34" fmla="*/ 791329158 w 5216"/>
                <a:gd name="T35" fmla="*/ 216733438 h 762"/>
                <a:gd name="T36" fmla="*/ 1643142073 w 5216"/>
                <a:gd name="T37" fmla="*/ 352821875 h 762"/>
                <a:gd name="T38" fmla="*/ 2147483647 w 5216"/>
                <a:gd name="T39" fmla="*/ 529232813 h 762"/>
                <a:gd name="T40" fmla="*/ 2147483647 w 5216"/>
                <a:gd name="T41" fmla="*/ 745966250 h 762"/>
                <a:gd name="T42" fmla="*/ 2147483647 w 5216"/>
                <a:gd name="T43" fmla="*/ 952619063 h 762"/>
                <a:gd name="T44" fmla="*/ 2147483647 w 5216"/>
                <a:gd name="T45" fmla="*/ 1300400625 h 762"/>
                <a:gd name="T46" fmla="*/ 2147483647 w 5216"/>
                <a:gd name="T47" fmla="*/ 1441529375 h 762"/>
                <a:gd name="T48" fmla="*/ 2147483647 w 5216"/>
                <a:gd name="T49" fmla="*/ 1562496875 h 762"/>
                <a:gd name="T50" fmla="*/ 2147483647 w 5216"/>
                <a:gd name="T51" fmla="*/ 1668343438 h 762"/>
                <a:gd name="T52" fmla="*/ 2147483647 w 5216"/>
                <a:gd name="T53" fmla="*/ 1748988438 h 762"/>
                <a:gd name="T54" fmla="*/ 2147483647 w 5216"/>
                <a:gd name="T55" fmla="*/ 1819552813 h 762"/>
                <a:gd name="T56" fmla="*/ 2147483647 w 5216"/>
                <a:gd name="T57" fmla="*/ 1864915625 h 762"/>
                <a:gd name="T58" fmla="*/ 2147483647 w 5216"/>
                <a:gd name="T59" fmla="*/ 1900197813 h 762"/>
                <a:gd name="T60" fmla="*/ 2147483647 w 5216"/>
                <a:gd name="T61" fmla="*/ 1920359063 h 762"/>
                <a:gd name="T62" fmla="*/ 2147483647 w 5216"/>
                <a:gd name="T63" fmla="*/ 1920359063 h 762"/>
                <a:gd name="T64" fmla="*/ 2147483647 w 5216"/>
                <a:gd name="T65" fmla="*/ 1910278438 h 762"/>
                <a:gd name="T66" fmla="*/ 2147483647 w 5216"/>
                <a:gd name="T67" fmla="*/ 1885076875 h 762"/>
                <a:gd name="T68" fmla="*/ 2147483647 w 5216"/>
                <a:gd name="T69" fmla="*/ 1844754375 h 762"/>
                <a:gd name="T70" fmla="*/ 2147483647 w 5216"/>
                <a:gd name="T71" fmla="*/ 1799391563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5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176410938 h 694"/>
                <a:gd name="T2" fmla="*/ 0 w 5144"/>
                <a:gd name="T3" fmla="*/ 176410938 h 694"/>
                <a:gd name="T4" fmla="*/ 45362813 w 5144"/>
                <a:gd name="T5" fmla="*/ 166330313 h 694"/>
                <a:gd name="T6" fmla="*/ 181451250 w 5144"/>
                <a:gd name="T7" fmla="*/ 141128750 h 694"/>
                <a:gd name="T8" fmla="*/ 413305625 w 5144"/>
                <a:gd name="T9" fmla="*/ 105846563 h 694"/>
                <a:gd name="T10" fmla="*/ 564515000 w 5144"/>
                <a:gd name="T11" fmla="*/ 85685313 h 694"/>
                <a:gd name="T12" fmla="*/ 740925938 w 5144"/>
                <a:gd name="T13" fmla="*/ 65524063 h 694"/>
                <a:gd name="T14" fmla="*/ 937498125 w 5144"/>
                <a:gd name="T15" fmla="*/ 50403125 h 694"/>
                <a:gd name="T16" fmla="*/ 1164312188 w 5144"/>
                <a:gd name="T17" fmla="*/ 35282188 h 694"/>
                <a:gd name="T18" fmla="*/ 1411287500 w 5144"/>
                <a:gd name="T19" fmla="*/ 20161250 h 694"/>
                <a:gd name="T20" fmla="*/ 1688504688 w 5144"/>
                <a:gd name="T21" fmla="*/ 10080625 h 694"/>
                <a:gd name="T22" fmla="*/ 1990923438 w 5144"/>
                <a:gd name="T23" fmla="*/ 5040313 h 694"/>
                <a:gd name="T24" fmla="*/ 2147483647 w 5144"/>
                <a:gd name="T25" fmla="*/ 0 h 694"/>
                <a:gd name="T26" fmla="*/ 2147483647 w 5144"/>
                <a:gd name="T27" fmla="*/ 5040313 h 694"/>
                <a:gd name="T28" fmla="*/ 2147483647 w 5144"/>
                <a:gd name="T29" fmla="*/ 15120938 h 694"/>
                <a:gd name="T30" fmla="*/ 2147483647 w 5144"/>
                <a:gd name="T31" fmla="*/ 35282188 h 694"/>
                <a:gd name="T32" fmla="*/ 2147483647 w 5144"/>
                <a:gd name="T33" fmla="*/ 60483750 h 694"/>
                <a:gd name="T34" fmla="*/ 2147483647 w 5144"/>
                <a:gd name="T35" fmla="*/ 100806250 h 694"/>
                <a:gd name="T36" fmla="*/ 2147483647 w 5144"/>
                <a:gd name="T37" fmla="*/ 146169063 h 694"/>
                <a:gd name="T38" fmla="*/ 2147483647 w 5144"/>
                <a:gd name="T39" fmla="*/ 201612500 h 694"/>
                <a:gd name="T40" fmla="*/ 2147483647 w 5144"/>
                <a:gd name="T41" fmla="*/ 267136563 h 694"/>
                <a:gd name="T42" fmla="*/ 2147483647 w 5144"/>
                <a:gd name="T43" fmla="*/ 347781563 h 694"/>
                <a:gd name="T44" fmla="*/ 2147483647 w 5144"/>
                <a:gd name="T45" fmla="*/ 438507188 h 694"/>
                <a:gd name="T46" fmla="*/ 2147483647 w 5144"/>
                <a:gd name="T47" fmla="*/ 544353750 h 694"/>
                <a:gd name="T48" fmla="*/ 2147483647 w 5144"/>
                <a:gd name="T49" fmla="*/ 670361563 h 694"/>
                <a:gd name="T50" fmla="*/ 2147483647 w 5144"/>
                <a:gd name="T51" fmla="*/ 806450000 h 694"/>
                <a:gd name="T52" fmla="*/ 2147483647 w 5144"/>
                <a:gd name="T53" fmla="*/ 957659375 h 694"/>
                <a:gd name="T54" fmla="*/ 2147483647 w 5144"/>
                <a:gd name="T55" fmla="*/ 1129030000 h 694"/>
                <a:gd name="T56" fmla="*/ 2147483647 w 5144"/>
                <a:gd name="T57" fmla="*/ 1315521563 h 694"/>
                <a:gd name="T58" fmla="*/ 2147483647 w 5144"/>
                <a:gd name="T59" fmla="*/ 1522174375 h 694"/>
                <a:gd name="T60" fmla="*/ 2147483647 w 5144"/>
                <a:gd name="T61" fmla="*/ 1748988438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6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1471771250 h 584"/>
                <a:gd name="T2" fmla="*/ 0 w 3112"/>
                <a:gd name="T3" fmla="*/ 1471771250 h 584"/>
                <a:gd name="T4" fmla="*/ 226814063 w 3112"/>
                <a:gd name="T5" fmla="*/ 1411287500 h 584"/>
                <a:gd name="T6" fmla="*/ 846772500 w 3112"/>
                <a:gd name="T7" fmla="*/ 1255037813 h 584"/>
                <a:gd name="T8" fmla="*/ 1275199063 w 3112"/>
                <a:gd name="T9" fmla="*/ 1149191250 h 584"/>
                <a:gd name="T10" fmla="*/ 1769149688 w 3112"/>
                <a:gd name="T11" fmla="*/ 1033264063 h 584"/>
                <a:gd name="T12" fmla="*/ 2147483647 w 3112"/>
                <a:gd name="T13" fmla="*/ 907256250 h 584"/>
                <a:gd name="T14" fmla="*/ 2147483647 w 3112"/>
                <a:gd name="T15" fmla="*/ 771167813 h 584"/>
                <a:gd name="T16" fmla="*/ 2147483647 w 3112"/>
                <a:gd name="T17" fmla="*/ 640119688 h 584"/>
                <a:gd name="T18" fmla="*/ 2147483647 w 3112"/>
                <a:gd name="T19" fmla="*/ 509071563 h 584"/>
                <a:gd name="T20" fmla="*/ 2147483647 w 3112"/>
                <a:gd name="T21" fmla="*/ 388104063 h 584"/>
                <a:gd name="T22" fmla="*/ 2147483647 w 3112"/>
                <a:gd name="T23" fmla="*/ 272176875 h 584"/>
                <a:gd name="T24" fmla="*/ 2147483647 w 3112"/>
                <a:gd name="T25" fmla="*/ 221773750 h 584"/>
                <a:gd name="T26" fmla="*/ 2147483647 w 3112"/>
                <a:gd name="T27" fmla="*/ 171370625 h 584"/>
                <a:gd name="T28" fmla="*/ 2147483647 w 3112"/>
                <a:gd name="T29" fmla="*/ 131048125 h 584"/>
                <a:gd name="T30" fmla="*/ 2147483647 w 3112"/>
                <a:gd name="T31" fmla="*/ 90725625 h 584"/>
                <a:gd name="T32" fmla="*/ 2147483647 w 3112"/>
                <a:gd name="T33" fmla="*/ 60483750 h 584"/>
                <a:gd name="T34" fmla="*/ 2147483647 w 3112"/>
                <a:gd name="T35" fmla="*/ 35282188 h 584"/>
                <a:gd name="T36" fmla="*/ 2147483647 w 3112"/>
                <a:gd name="T37" fmla="*/ 15120938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1037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>
                <a:gd name="T0" fmla="*/ 2147483647 w 8196"/>
                <a:gd name="T1" fmla="*/ 1290320000 h 1192"/>
                <a:gd name="T2" fmla="*/ 2147483647 w 8196"/>
                <a:gd name="T3" fmla="*/ 1436489063 h 1192"/>
                <a:gd name="T4" fmla="*/ 2147483647 w 8196"/>
                <a:gd name="T5" fmla="*/ 1562496875 h 1192"/>
                <a:gd name="T6" fmla="*/ 2147483647 w 8196"/>
                <a:gd name="T7" fmla="*/ 1678424063 h 1192"/>
                <a:gd name="T8" fmla="*/ 2147483647 w 8196"/>
                <a:gd name="T9" fmla="*/ 1769149688 h 1192"/>
                <a:gd name="T10" fmla="*/ 2147483647 w 8196"/>
                <a:gd name="T11" fmla="*/ 1839714063 h 1192"/>
                <a:gd name="T12" fmla="*/ 2147483647 w 8196"/>
                <a:gd name="T13" fmla="*/ 1890117188 h 1192"/>
                <a:gd name="T14" fmla="*/ 2147483647 w 8196"/>
                <a:gd name="T15" fmla="*/ 1920359063 h 1192"/>
                <a:gd name="T16" fmla="*/ 2147483647 w 8196"/>
                <a:gd name="T17" fmla="*/ 1915318750 h 1192"/>
                <a:gd name="T18" fmla="*/ 2147483647 w 8196"/>
                <a:gd name="T19" fmla="*/ 1890117188 h 1192"/>
                <a:gd name="T20" fmla="*/ 2147483647 w 8196"/>
                <a:gd name="T21" fmla="*/ 1829633438 h 1192"/>
                <a:gd name="T22" fmla="*/ 2147483647 w 8196"/>
                <a:gd name="T23" fmla="*/ 1738907813 h 1192"/>
                <a:gd name="T24" fmla="*/ 2147483647 w 8196"/>
                <a:gd name="T25" fmla="*/ 1617940313 h 1192"/>
                <a:gd name="T26" fmla="*/ 2147483647 w 8196"/>
                <a:gd name="T27" fmla="*/ 1456650313 h 1192"/>
                <a:gd name="T28" fmla="*/ 2147483647 w 8196"/>
                <a:gd name="T29" fmla="*/ 1260078125 h 1192"/>
                <a:gd name="T30" fmla="*/ 2147483647 w 8196"/>
                <a:gd name="T31" fmla="*/ 1023183438 h 1192"/>
                <a:gd name="T32" fmla="*/ 2147483647 w 8196"/>
                <a:gd name="T33" fmla="*/ 745966250 h 1192"/>
                <a:gd name="T34" fmla="*/ 2147483647 w 8196"/>
                <a:gd name="T35" fmla="*/ 604837500 h 1192"/>
                <a:gd name="T36" fmla="*/ 2147483647 w 8196"/>
                <a:gd name="T37" fmla="*/ 372983125 h 1192"/>
                <a:gd name="T38" fmla="*/ 2147483647 w 8196"/>
                <a:gd name="T39" fmla="*/ 206652813 h 1192"/>
                <a:gd name="T40" fmla="*/ 2147483647 w 8196"/>
                <a:gd name="T41" fmla="*/ 90725625 h 1192"/>
                <a:gd name="T42" fmla="*/ 2147483647 w 8196"/>
                <a:gd name="T43" fmla="*/ 25201563 h 1192"/>
                <a:gd name="T44" fmla="*/ 2147483647 w 8196"/>
                <a:gd name="T45" fmla="*/ 0 h 1192"/>
                <a:gd name="T46" fmla="*/ 2147483647 w 8196"/>
                <a:gd name="T47" fmla="*/ 10080625 h 1192"/>
                <a:gd name="T48" fmla="*/ 2147483647 w 8196"/>
                <a:gd name="T49" fmla="*/ 50403125 h 1192"/>
                <a:gd name="T50" fmla="*/ 1809063908 w 8196"/>
                <a:gd name="T51" fmla="*/ 110886875 h 1192"/>
                <a:gd name="T52" fmla="*/ 1339111161 w 8196"/>
                <a:gd name="T53" fmla="*/ 186491563 h 1192"/>
                <a:gd name="T54" fmla="*/ 944958629 w 8196"/>
                <a:gd name="T55" fmla="*/ 272176875 h 1192"/>
                <a:gd name="T56" fmla="*/ 626603132 w 8196"/>
                <a:gd name="T57" fmla="*/ 362902500 h 1192"/>
                <a:gd name="T58" fmla="*/ 373939989 w 8196"/>
                <a:gd name="T59" fmla="*/ 443547500 h 1192"/>
                <a:gd name="T60" fmla="*/ 121278436 w 8196"/>
                <a:gd name="T61" fmla="*/ 544353750 h 1192"/>
                <a:gd name="T62" fmla="*/ 0 w 8196"/>
                <a:gd name="T63" fmla="*/ 604837500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1285279688 h 1192"/>
                <a:gd name="T70" fmla="*/ 2147483647 w 8196"/>
                <a:gd name="T71" fmla="*/ 1290320000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38138"/>
            <a:ext cx="8229600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4138" y="6249988"/>
            <a:ext cx="3786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75" y="6249988"/>
            <a:ext cx="3786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0975" y="6249988"/>
            <a:ext cx="116205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7AB916AF-3649-45C8-BBB2-8847DFD90EA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71538" y="2674938"/>
            <a:ext cx="7408862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8397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ndar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ndar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ndar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ndar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anose="05050102010706020507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anose="05050102010706020507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anose="05050102010706020507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anose="05050102010706020507" pitchFamily="18" charset="2"/>
        <a:buChar char=""/>
        <a:defRPr kern="1200">
          <a:solidFill>
            <a:schemeClr val="tx2"/>
          </a:solidFill>
          <a:latin typeface="+mn-lt"/>
          <a:ea typeface="+mn-ea"/>
          <a:cs typeface="+mn-cs"/>
        </a:defRPr>
      </a:lvl4pPr>
      <a:lvl5pPr marL="1462088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anose="05050102010706020507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gif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cincycodeenforcement.com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hyperlink" Target="http://cagismaps.hamilton-co.org/PropertyActivity/cagisreport" TargetMode="External"/><Relationship Id="rId4" Type="http://schemas.openxmlformats.org/officeDocument/2006/relationships/hyperlink" Target="http://www.cincycodeenforcement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emf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6.jpe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7.jpe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243840" y="336481"/>
            <a:ext cx="8618611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5400" dist="254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dirty="0">
                <a:solidFill>
                  <a:prstClr val="black"/>
                </a:solidFill>
                <a:latin typeface="Arial" charset="0"/>
              </a:rPr>
              <a:t>Cincinnati’s GIS-based Customer Service Request System: 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dirty="0">
                <a:solidFill>
                  <a:prstClr val="black"/>
                </a:solidFill>
                <a:latin typeface="Arial" charset="0"/>
              </a:rPr>
              <a:t>15 Years of Success</a:t>
            </a:r>
          </a:p>
        </p:txBody>
      </p:sp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3269371" y="2692511"/>
            <a:ext cx="5593080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lvl="0" algn="ctr" eaLnBrk="1" fontAlgn="base" hangingPunct="1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b="1" dirty="0">
                <a:solidFill>
                  <a:prstClr val="black"/>
                </a:solidFill>
                <a:latin typeface="Arial" panose="020B0604020202020204" pitchFamily="34" charset="0"/>
              </a:rPr>
              <a:t>Alexandria Horne &amp; Joshua Murphy</a:t>
            </a:r>
          </a:p>
          <a:p>
            <a:pPr lvl="0" algn="ctr" eaLnBrk="1" fontAlgn="base" hangingPunct="1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prstClr val="black"/>
                </a:solidFill>
                <a:latin typeface="Arial" panose="020B0604020202020204" pitchFamily="34" charset="0"/>
              </a:rPr>
              <a:t>Senior Computer Programming Analysts </a:t>
            </a:r>
          </a:p>
          <a:p>
            <a:pPr lvl="0" algn="ctr" eaLnBrk="1" fontAlgn="base" hangingPunct="1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prstClr val="black"/>
                </a:solidFill>
                <a:latin typeface="Arial" panose="020B0604020202020204" pitchFamily="34" charset="0"/>
              </a:rPr>
              <a:t>Cincinnati Area Geographic Information System</a:t>
            </a:r>
            <a:br>
              <a:rPr lang="en-US" altLang="en-US" sz="2000" dirty="0">
                <a:solidFill>
                  <a:prstClr val="black"/>
                </a:solidFill>
                <a:latin typeface="Arial" panose="020B0604020202020204" pitchFamily="34" charset="0"/>
              </a:rPr>
            </a:br>
            <a:r>
              <a:rPr lang="en-US" altLang="en-US" sz="2000" dirty="0">
                <a:solidFill>
                  <a:prstClr val="black"/>
                </a:solidFill>
                <a:latin typeface="Arial" panose="020B0604020202020204" pitchFamily="34" charset="0"/>
              </a:rPr>
              <a:t>(CAGIS)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8196" name="Rectangle 12"/>
          <p:cNvSpPr>
            <a:spLocks noChangeArrowheads="1"/>
          </p:cNvSpPr>
          <p:nvPr/>
        </p:nvSpPr>
        <p:spPr bwMode="auto">
          <a:xfrm>
            <a:off x="5148263" y="4994275"/>
            <a:ext cx="38163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Ohio GIS Conference</a:t>
            </a:r>
          </a:p>
        </p:txBody>
      </p:sp>
      <p:sp>
        <p:nvSpPr>
          <p:cNvPr id="8197" name="Rectangle 1"/>
          <p:cNvSpPr>
            <a:spLocks noChangeArrowheads="1"/>
          </p:cNvSpPr>
          <p:nvPr/>
        </p:nvSpPr>
        <p:spPr bwMode="auto">
          <a:xfrm>
            <a:off x="381000" y="5819775"/>
            <a:ext cx="3276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Hyatt Regency Columbus</a:t>
            </a:r>
          </a:p>
        </p:txBody>
      </p:sp>
      <p:grpSp>
        <p:nvGrpSpPr>
          <p:cNvPr id="8198" name="Group 4"/>
          <p:cNvGrpSpPr>
            <a:grpSpLocks/>
          </p:cNvGrpSpPr>
          <p:nvPr/>
        </p:nvGrpSpPr>
        <p:grpSpPr bwMode="auto">
          <a:xfrm>
            <a:off x="6248400" y="6042025"/>
            <a:ext cx="1676400" cy="465138"/>
            <a:chOff x="7479738" y="6392200"/>
            <a:chExt cx="1676400" cy="465800"/>
          </a:xfrm>
        </p:grpSpPr>
        <p:pic>
          <p:nvPicPr>
            <p:cNvPr id="7" name="Picture 6" descr="G:\OhioGIS\2013\logo_CEAO_sml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7479738" y="6405900"/>
              <a:ext cx="445293" cy="452100"/>
            </a:xfrm>
            <a:prstGeom prst="rect">
              <a:avLst/>
            </a:prstGeom>
            <a:noFill/>
            <a:ln>
              <a:noFill/>
            </a:ln>
            <a:extLst/>
          </p:spPr>
        </p:pic>
        <p:pic>
          <p:nvPicPr>
            <p:cNvPr id="8" name="Picture 7" descr="G:\OhioGIS\2013\logo_URISA_sml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8003613" y="6453850"/>
              <a:ext cx="602456" cy="404150"/>
            </a:xfrm>
            <a:prstGeom prst="rect">
              <a:avLst/>
            </a:prstGeom>
            <a:noFill/>
            <a:ln>
              <a:noFill/>
            </a:ln>
            <a:extLst/>
          </p:spPr>
        </p:pic>
        <p:pic>
          <p:nvPicPr>
            <p:cNvPr id="9" name="Picture 8" descr="G:\OhioGIS\2013\logo_OGRIP_sml.jp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8632263" y="6392200"/>
              <a:ext cx="523875" cy="465800"/>
            </a:xfrm>
            <a:prstGeom prst="rect">
              <a:avLst/>
            </a:prstGeom>
            <a:noFill/>
            <a:ln>
              <a:noFill/>
            </a:ln>
            <a:extLst/>
          </p:spPr>
        </p:pic>
      </p:grpSp>
      <p:sp>
        <p:nvSpPr>
          <p:cNvPr id="8199" name="Rectangle 12"/>
          <p:cNvSpPr>
            <a:spLocks noChangeArrowheads="1"/>
          </p:cNvSpPr>
          <p:nvPr/>
        </p:nvSpPr>
        <p:spPr bwMode="auto">
          <a:xfrm>
            <a:off x="5473700" y="5545138"/>
            <a:ext cx="3136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September 25 – 27, 2017</a:t>
            </a:r>
          </a:p>
        </p:txBody>
      </p:sp>
      <p:sp>
        <p:nvSpPr>
          <p:cNvPr id="8200" name="Rectangle 1"/>
          <p:cNvSpPr>
            <a:spLocks noChangeArrowheads="1"/>
          </p:cNvSpPr>
          <p:nvPr/>
        </p:nvSpPr>
        <p:spPr bwMode="auto">
          <a:xfrm>
            <a:off x="990600" y="6184900"/>
            <a:ext cx="2190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Columbus, Ohio</a:t>
            </a:r>
          </a:p>
        </p:txBody>
      </p:sp>
      <p:pic>
        <p:nvPicPr>
          <p:cNvPr id="8201" name="Picture 13" descr="G:\OhioGIS\2017\IHeartGIS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495800"/>
            <a:ext cx="3463925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08930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 flipH="1">
            <a:off x="1413980" y="1427769"/>
            <a:ext cx="2715512" cy="133684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766572" y="1368456"/>
            <a:ext cx="2573525" cy="128446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774474" y="1448203"/>
            <a:ext cx="652207" cy="138639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6" idx="1"/>
          </p:cNvCxnSpPr>
          <p:nvPr/>
        </p:nvCxnSpPr>
        <p:spPr>
          <a:xfrm>
            <a:off x="1547265" y="3232332"/>
            <a:ext cx="2426751" cy="15725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46" idx="0"/>
          </p:cNvCxnSpPr>
          <p:nvPr/>
        </p:nvCxnSpPr>
        <p:spPr>
          <a:xfrm>
            <a:off x="3734215" y="3232332"/>
            <a:ext cx="737690" cy="93652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6" idx="3"/>
          </p:cNvCxnSpPr>
          <p:nvPr/>
        </p:nvCxnSpPr>
        <p:spPr>
          <a:xfrm flipH="1">
            <a:off x="4969793" y="3100983"/>
            <a:ext cx="2387076" cy="170387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Picture 1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292" y="757914"/>
            <a:ext cx="740310" cy="690289"/>
          </a:xfrm>
          <a:prstGeom prst="rect">
            <a:avLst/>
          </a:prstGeom>
          <a:solidFill>
            <a:schemeClr val="bg2">
              <a:alpha val="75000"/>
            </a:schemeClr>
          </a:solidFill>
        </p:spPr>
      </p:pic>
      <p:sp>
        <p:nvSpPr>
          <p:cNvPr id="170" name="TextBox 169"/>
          <p:cNvSpPr txBox="1"/>
          <p:nvPr/>
        </p:nvSpPr>
        <p:spPr>
          <a:xfrm>
            <a:off x="4189325" y="467656"/>
            <a:ext cx="844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Public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676485" y="-24518"/>
            <a:ext cx="5809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Service Request Submission</a:t>
            </a:r>
            <a:endParaRPr lang="en-US" sz="3200" dirty="0">
              <a:solidFill>
                <a:srgbClr val="00B0F0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51" y="2656858"/>
            <a:ext cx="823617" cy="75077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00" y="2662519"/>
            <a:ext cx="652096" cy="75312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862" y="2745790"/>
            <a:ext cx="670952" cy="63624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5840" y="2652922"/>
            <a:ext cx="536027" cy="675861"/>
          </a:xfrm>
          <a:prstGeom prst="rect">
            <a:avLst/>
          </a:prstGeom>
        </p:spPr>
      </p:pic>
      <p:cxnSp>
        <p:nvCxnSpPr>
          <p:cNvPr id="55" name="Straight Arrow Connector 54"/>
          <p:cNvCxnSpPr>
            <a:stCxn id="169" idx="2"/>
          </p:cNvCxnSpPr>
          <p:nvPr/>
        </p:nvCxnSpPr>
        <p:spPr>
          <a:xfrm>
            <a:off x="4550447" y="1448203"/>
            <a:ext cx="481672" cy="138639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4016" y="4168860"/>
            <a:ext cx="995777" cy="1272002"/>
          </a:xfrm>
          <a:prstGeom prst="rect">
            <a:avLst/>
          </a:prstGeom>
        </p:spPr>
      </p:pic>
      <p:cxnSp>
        <p:nvCxnSpPr>
          <p:cNvPr id="67" name="Straight Arrow Connector 66"/>
          <p:cNvCxnSpPr>
            <a:endCxn id="46" idx="0"/>
          </p:cNvCxnSpPr>
          <p:nvPr/>
        </p:nvCxnSpPr>
        <p:spPr>
          <a:xfrm flipH="1">
            <a:off x="4471905" y="3232332"/>
            <a:ext cx="538451" cy="93652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59512" y="3382038"/>
            <a:ext cx="1288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Call Center</a:t>
            </a:r>
            <a:br>
              <a:rPr lang="en-US" sz="1600" dirty="0"/>
            </a:br>
            <a:r>
              <a:rPr lang="en-US" sz="1600" b="1" dirty="0"/>
              <a:t>CSR Desktop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996096" y="3345516"/>
            <a:ext cx="130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Mobile App</a:t>
            </a:r>
          </a:p>
          <a:p>
            <a:pPr algn="ctr"/>
            <a:r>
              <a:rPr lang="en-US" sz="1600" dirty="0"/>
              <a:t>Fix It Cincy!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457407" y="3345515"/>
            <a:ext cx="1338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Website</a:t>
            </a:r>
            <a:br>
              <a:rPr lang="en-US" sz="1600" dirty="0"/>
            </a:br>
            <a:r>
              <a:rPr lang="en-US" sz="1600" dirty="0"/>
              <a:t>5916000.com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09327" y="3342706"/>
            <a:ext cx="844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E-mail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350109" y="5359949"/>
            <a:ext cx="2400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CAGIS Enterprise System</a:t>
            </a:r>
          </a:p>
        </p:txBody>
      </p:sp>
      <p:cxnSp>
        <p:nvCxnSpPr>
          <p:cNvPr id="78" name="Straight Arrow Connector 77"/>
          <p:cNvCxnSpPr>
            <a:stCxn id="77" idx="2"/>
            <a:endCxn id="71" idx="0"/>
          </p:cNvCxnSpPr>
          <p:nvPr/>
        </p:nvCxnSpPr>
        <p:spPr>
          <a:xfrm>
            <a:off x="4550447" y="5698503"/>
            <a:ext cx="3690" cy="4667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697590" y="6519478"/>
            <a:ext cx="1775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CSR Administrator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3112" y="6165227"/>
            <a:ext cx="1162050" cy="381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/>
          <a:srcRect l="6178" t="16451" r="52839" b="5317"/>
          <a:stretch/>
        </p:blipFill>
        <p:spPr>
          <a:xfrm>
            <a:off x="6925430" y="4388840"/>
            <a:ext cx="2096361" cy="243177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74" y="4340713"/>
            <a:ext cx="2605136" cy="24664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4" y="517928"/>
            <a:ext cx="2685396" cy="195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287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" y="-68580"/>
            <a:ext cx="9235440" cy="6940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/>
          </p:cNvSpPr>
          <p:nvPr/>
        </p:nvSpPr>
        <p:spPr bwMode="auto">
          <a:xfrm>
            <a:off x="488633" y="2615565"/>
            <a:ext cx="5783580" cy="104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1pPr>
            <a:lvl2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2pPr>
            <a:lvl3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3pPr>
            <a:lvl4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4pPr>
            <a:lvl5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9pPr>
          </a:lstStyle>
          <a:p>
            <a:pPr algn="r"/>
            <a:r>
              <a:rPr lang="en-US" altLang="en-US" sz="324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RECENT SYSTEM ENHANCEMENTS</a:t>
            </a:r>
          </a:p>
          <a:p>
            <a:pPr algn="r"/>
            <a:endParaRPr lang="en-US" altLang="en-US" sz="324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0" y="6235065"/>
            <a:ext cx="158162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104138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35402" y="60988"/>
            <a:ext cx="5291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>
                <a:solidFill>
                  <a:srgbClr val="00B0F0"/>
                </a:solidFill>
                <a:latin typeface="Arial" panose="020B0604020202020204" pitchFamily="34" charset="0"/>
              </a:rPr>
              <a:t>New Feature</a:t>
            </a:r>
            <a:r>
              <a:rPr lang="en-US" sz="2800" b="1" dirty="0">
                <a:solidFill>
                  <a:srgbClr val="00B0F0"/>
                </a:solidFill>
                <a:latin typeface="Arial" panose="020B0604020202020204" pitchFamily="34" charset="0"/>
              </a:rPr>
              <a:t>: Public Websites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hlinkClick r:id="rId3" action="ppaction://hlinkfile"/>
          </p:cNvPr>
          <p:cNvSpPr txBox="1"/>
          <p:nvPr/>
        </p:nvSpPr>
        <p:spPr>
          <a:xfrm>
            <a:off x="2939900" y="74325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Open Property Maintenance Cases</a:t>
            </a:r>
            <a:endParaRPr lang="en-US" dirty="0"/>
          </a:p>
        </p:txBody>
      </p:sp>
      <p:sp>
        <p:nvSpPr>
          <p:cNvPr id="8" name="TextBox 7">
            <a:hlinkClick r:id="rId3" action="ppaction://hlinkfile"/>
          </p:cNvPr>
          <p:cNvSpPr txBox="1"/>
          <p:nvPr/>
        </p:nvSpPr>
        <p:spPr>
          <a:xfrm>
            <a:off x="3417332" y="3911434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Property Activity Report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900" y="1112590"/>
            <a:ext cx="6072902" cy="2545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900" y="4280766"/>
            <a:ext cx="6072902" cy="244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4842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172"/>
            <a:ext cx="5210175" cy="31226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38300" y="-149843"/>
            <a:ext cx="64236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u="sng" dirty="0">
                <a:solidFill>
                  <a:srgbClr val="00B0F0"/>
                </a:solidFill>
                <a:latin typeface="Arial" panose="020B0604020202020204" pitchFamily="34" charset="0"/>
              </a:rPr>
              <a:t>Enhancement</a:t>
            </a:r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</a:rPr>
              <a:t>: </a:t>
            </a:r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Photo Uploads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60" y="634317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881" y="2892022"/>
            <a:ext cx="4593170" cy="3294828"/>
          </a:xfrm>
          <a:prstGeom prst="rect">
            <a:avLst/>
          </a:prstGeom>
        </p:spPr>
      </p:pic>
      <p:sp>
        <p:nvSpPr>
          <p:cNvPr id="7" name="Rectangle: Rounded Corners 6"/>
          <p:cNvSpPr/>
          <p:nvPr/>
        </p:nvSpPr>
        <p:spPr>
          <a:xfrm>
            <a:off x="752475" y="2977515"/>
            <a:ext cx="2667000" cy="2705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9712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9010" y="113358"/>
            <a:ext cx="84659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solidFill>
                  <a:srgbClr val="00B0F0"/>
                </a:solidFill>
                <a:latin typeface="Arial" panose="020B0604020202020204" pitchFamily="34" charset="0"/>
              </a:rPr>
              <a:t>Enhancement</a:t>
            </a:r>
            <a:r>
              <a:rPr lang="en-US" sz="2800" b="1" dirty="0">
                <a:solidFill>
                  <a:srgbClr val="00B0F0"/>
                </a:solidFill>
                <a:latin typeface="Arial" panose="020B0604020202020204" pitchFamily="34" charset="0"/>
              </a:rPr>
              <a:t>: Scheduled and on-demand Reports for Staff</a:t>
            </a:r>
            <a:endParaRPr lang="en-US" sz="2800" b="1" dirty="0">
              <a:solidFill>
                <a:srgbClr val="00B0F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" y="1491602"/>
            <a:ext cx="9014460" cy="4733462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3021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4324" cy="209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1" y="1045845"/>
            <a:ext cx="3277002" cy="22475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778" y="57210"/>
            <a:ext cx="90392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rgbClr val="00B0F0"/>
                </a:solidFill>
                <a:latin typeface="Arial" panose="020B0604020202020204" pitchFamily="34" charset="0"/>
              </a:rPr>
              <a:t>Enhancement</a:t>
            </a:r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: Increased Marketing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859" y="1045845"/>
            <a:ext cx="3715364" cy="22524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846" y="4394077"/>
            <a:ext cx="3855154" cy="24639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838" y="4313498"/>
            <a:ext cx="3357031" cy="2037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40" y="6389781"/>
            <a:ext cx="2489302" cy="38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9913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37"/>
            <a:ext cx="9162574" cy="209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" y="731520"/>
            <a:ext cx="7353300" cy="5486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2780" y="6637"/>
            <a:ext cx="8106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>
                <a:solidFill>
                  <a:srgbClr val="00B0F0"/>
                </a:solidFill>
                <a:latin typeface="Arial" panose="020B0604020202020204" pitchFamily="34" charset="0"/>
              </a:rPr>
              <a:t>Enhancement</a:t>
            </a:r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: Customer Service Survey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9412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/>
          </p:cNvSpPr>
          <p:nvPr/>
        </p:nvSpPr>
        <p:spPr bwMode="auto">
          <a:xfrm>
            <a:off x="1227773" y="2908935"/>
            <a:ext cx="5783580" cy="104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1pPr>
            <a:lvl2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2pPr>
            <a:lvl3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3pPr>
            <a:lvl4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4pPr>
            <a:lvl5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9pPr>
          </a:lstStyle>
          <a:p>
            <a:pPr algn="r"/>
            <a:r>
              <a:rPr lang="en-US" altLang="en-US" sz="324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RESULTS AND METRICS</a:t>
            </a:r>
          </a:p>
          <a:p>
            <a:pPr algn="r"/>
            <a:endParaRPr lang="en-US" altLang="en-US" sz="324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0" y="6235065"/>
            <a:ext cx="158162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75293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"/>
            <a:ext cx="9144000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739881" y="0"/>
            <a:ext cx="1664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Results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28780" y="2133879"/>
            <a:ext cx="6008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59% Reduction in Backlog (DOTE)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1828780" y="2721599"/>
            <a:ext cx="5748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75% Reduction in Backlog (DPS)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1828780" y="3263571"/>
            <a:ext cx="47526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Improved Trash Collection 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828780" y="3851291"/>
            <a:ext cx="56701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Increased Customer Satisfaction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1828780" y="4470207"/>
            <a:ext cx="52143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Decrease in Abandoned Calls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1828780" y="5089124"/>
            <a:ext cx="64063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Decrease in Average Response Time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3673548" y="1360975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</a:rPr>
              <a:t>In 2016: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780" cy="22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178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62" y="1535470"/>
            <a:ext cx="7123118" cy="4329839"/>
          </a:xfrm>
          <a:prstGeom prst="rect">
            <a:avLst/>
          </a:prstGeom>
        </p:spPr>
      </p:pic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" y="0"/>
            <a:ext cx="91342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DATA…SO MUCH DATA</a:t>
            </a:r>
            <a:endParaRPr lang="en-US" sz="3200" dirty="0">
              <a:solidFill>
                <a:srgbClr val="00B0F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41" y="1454759"/>
            <a:ext cx="7806676" cy="42767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878" y="1791234"/>
            <a:ext cx="7806032" cy="40210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217" y="1371074"/>
            <a:ext cx="7343863" cy="47178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230" y="1066738"/>
            <a:ext cx="6212384" cy="37011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3803" y="1738183"/>
            <a:ext cx="5490476" cy="307613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6729" y="1077218"/>
            <a:ext cx="6140819" cy="52907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813" y="1736733"/>
            <a:ext cx="6120455" cy="38218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70654" y="1833673"/>
            <a:ext cx="6659160" cy="4055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959" y="2474856"/>
            <a:ext cx="3063505" cy="22633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1878" y="2412787"/>
            <a:ext cx="6220176" cy="34780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954" y="2367171"/>
            <a:ext cx="8854594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Just Google </a:t>
            </a:r>
          </a:p>
          <a:p>
            <a:pPr algn="ctr"/>
            <a:r>
              <a:rPr lang="en-US" sz="6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“Open Data Cincinnati”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201" y="4466421"/>
            <a:ext cx="2562331" cy="212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683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/>
          </p:cNvSpPr>
          <p:nvPr/>
        </p:nvSpPr>
        <p:spPr bwMode="auto">
          <a:xfrm>
            <a:off x="1176973" y="1805940"/>
            <a:ext cx="6995160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838200" algn="l"/>
                <a:tab pos="838200" algn="l"/>
                <a:tab pos="838200" algn="l"/>
                <a:tab pos="838200" algn="l"/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1pPr>
            <a:lvl2pPr algn="l">
              <a:tabLst>
                <a:tab pos="838200" algn="l"/>
                <a:tab pos="838200" algn="l"/>
                <a:tab pos="838200" algn="l"/>
                <a:tab pos="838200" algn="l"/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2pPr>
            <a:lvl3pPr algn="l">
              <a:tabLst>
                <a:tab pos="838200" algn="l"/>
                <a:tab pos="838200" algn="l"/>
                <a:tab pos="838200" algn="l"/>
                <a:tab pos="838200" algn="l"/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3pPr>
            <a:lvl4pPr algn="l">
              <a:tabLst>
                <a:tab pos="838200" algn="l"/>
                <a:tab pos="838200" algn="l"/>
                <a:tab pos="838200" algn="l"/>
                <a:tab pos="838200" algn="l"/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4pPr>
            <a:lvl5pPr algn="l">
              <a:tabLst>
                <a:tab pos="838200" algn="l"/>
                <a:tab pos="838200" algn="l"/>
                <a:tab pos="838200" algn="l"/>
                <a:tab pos="838200" algn="l"/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  <a:tab pos="838200" algn="l"/>
                <a:tab pos="838200" algn="l"/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  <a:tab pos="838200" algn="l"/>
                <a:tab pos="838200" algn="l"/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  <a:tab pos="838200" algn="l"/>
                <a:tab pos="838200" algn="l"/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  <a:tab pos="838200" algn="l"/>
                <a:tab pos="838200" algn="l"/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16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Introduction to CAGIS</a:t>
            </a:r>
          </a:p>
          <a:p>
            <a:endParaRPr lang="en-US" altLang="en-US" sz="2160" b="1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60" b="1" dirty="0">
                <a:latin typeface="Arial" panose="020B0604020202020204" pitchFamily="34" charset="0"/>
                <a:cs typeface="Arial" panose="020B0604020202020204" pitchFamily="34" charset="0"/>
              </a:rPr>
              <a:t>Customer Service Request (CSR) System</a:t>
            </a:r>
            <a:endParaRPr lang="en-US" altLang="en-US" sz="2160" dirty="0">
              <a:solidFill>
                <a:srgbClr val="000000"/>
              </a:solidFill>
              <a:latin typeface="Myriad Pro" charset="0"/>
              <a:cs typeface="Myriad Pro" charset="0"/>
              <a:sym typeface="Myriad Pro" charset="0"/>
            </a:endParaRPr>
          </a:p>
          <a:p>
            <a:pPr lvl="1"/>
            <a:r>
              <a:rPr lang="en-US" altLang="en-US" sz="198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•    Introduction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98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History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98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Key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98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GIS Integration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80" dirty="0"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98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60" b="1" dirty="0">
                <a:latin typeface="Arial" panose="020B0604020202020204" pitchFamily="34" charset="0"/>
                <a:cs typeface="Arial" panose="020B0604020202020204" pitchFamily="34" charset="0"/>
              </a:rPr>
              <a:t>Recent System Enhancements</a:t>
            </a:r>
          </a:p>
          <a:p>
            <a:pPr lvl="1"/>
            <a:endParaRPr lang="en-US" altLang="en-US" sz="2000" b="1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60" b="1" dirty="0">
                <a:latin typeface="Arial" panose="020B0604020202020204" pitchFamily="34" charset="0"/>
                <a:cs typeface="Arial" panose="020B0604020202020204" pitchFamily="34" charset="0"/>
              </a:rPr>
              <a:t>Results and Metrics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16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60" b="1" dirty="0">
                <a:latin typeface="Arial" panose="020B0604020202020204" pitchFamily="34" charset="0"/>
                <a:cs typeface="Arial" panose="020B0604020202020204" pitchFamily="34" charset="0"/>
              </a:rPr>
              <a:t>Future Enhancements</a:t>
            </a:r>
          </a:p>
          <a:p>
            <a:pPr lvl="1"/>
            <a:endParaRPr lang="en-US" altLang="en-US" sz="2000" b="1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12403" y="760095"/>
            <a:ext cx="4243469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40" b="1" dirty="0">
                <a:solidFill>
                  <a:srgbClr val="28B1F7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Presentation Outline</a:t>
            </a:r>
          </a:p>
        </p:txBody>
      </p:sp>
    </p:spTree>
    <p:extLst>
      <p:ext uri="{BB962C8B-B14F-4D97-AF65-F5344CB8AC3E}">
        <p14:creationId xmlns:p14="http://schemas.microsoft.com/office/powerpoint/2010/main" val="395392861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2" y="0"/>
            <a:ext cx="9145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/>
          </p:cNvSpPr>
          <p:nvPr/>
        </p:nvSpPr>
        <p:spPr bwMode="auto">
          <a:xfrm>
            <a:off x="1532573" y="2908935"/>
            <a:ext cx="5783580" cy="104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1pPr>
            <a:lvl2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2pPr>
            <a:lvl3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3pPr>
            <a:lvl4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4pPr>
            <a:lvl5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9pPr>
          </a:lstStyle>
          <a:p>
            <a:pPr algn="r"/>
            <a:r>
              <a:rPr lang="en-US" altLang="en-US" sz="324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FUTURE ENHANCEMENTS</a:t>
            </a:r>
          </a:p>
          <a:p>
            <a:pPr algn="r"/>
            <a:endParaRPr lang="en-US" altLang="en-US" sz="324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0" y="6235065"/>
            <a:ext cx="158162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57607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63" y="3465195"/>
            <a:ext cx="3938975" cy="2595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054" y="3465195"/>
            <a:ext cx="4311925" cy="259570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66613" y="173683"/>
            <a:ext cx="44871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Future Enhancements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96884"/>
            <a:ext cx="897397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>
                <a:latin typeface="Arial" panose="020B0604020202020204" pitchFamily="34" charset="0"/>
              </a:rPr>
              <a:t>Projects underway include:</a:t>
            </a:r>
          </a:p>
          <a:p>
            <a:endParaRPr lang="en-US" sz="2000" u="sng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Automation and enterprise tracking of city-owned property and right-of-way.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Inventory of poles and signage.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Improvement of data to link requests to infrastructure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Creation &amp; rollout of CSR systems for other communities.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96320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0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1218016" y="2038663"/>
            <a:ext cx="6909389" cy="58604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Are there any questions?</a:t>
            </a:r>
          </a:p>
        </p:txBody>
      </p:sp>
      <p:sp>
        <p:nvSpPr>
          <p:cNvPr id="3" name="Rectangle 2"/>
          <p:cNvSpPr/>
          <p:nvPr/>
        </p:nvSpPr>
        <p:spPr>
          <a:xfrm>
            <a:off x="2078368" y="3232011"/>
            <a:ext cx="51886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Alexandria Horne</a:t>
            </a:r>
          </a:p>
          <a:p>
            <a:pPr algn="ctr"/>
            <a:r>
              <a:rPr lang="en-US" sz="2000" dirty="0"/>
              <a:t>    </a:t>
            </a:r>
            <a:r>
              <a:rPr lang="en-US" sz="2000" u="sng" dirty="0">
                <a:solidFill>
                  <a:srgbClr val="000099"/>
                </a:solidFill>
              </a:rPr>
              <a:t>alexandria.horne@cincinnati-oh.gov</a:t>
            </a:r>
            <a:r>
              <a:rPr lang="en-US" sz="2000" dirty="0">
                <a:solidFill>
                  <a:srgbClr val="000099"/>
                </a:solidFill>
              </a:rPr>
              <a:t>  </a:t>
            </a:r>
            <a:br>
              <a:rPr lang="en-US" sz="2000" dirty="0">
                <a:solidFill>
                  <a:srgbClr val="000099"/>
                </a:solidFill>
              </a:rPr>
            </a:br>
            <a:endParaRPr lang="en-US" sz="2000" u="sng" dirty="0">
              <a:solidFill>
                <a:srgbClr val="000099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78368" y="4390630"/>
            <a:ext cx="51886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Joshua Murphy</a:t>
            </a:r>
          </a:p>
          <a:p>
            <a:pPr algn="ctr"/>
            <a:r>
              <a:rPr lang="en-US" sz="2000" dirty="0"/>
              <a:t>    </a:t>
            </a:r>
            <a:r>
              <a:rPr lang="en-US" sz="2000" u="sng" dirty="0">
                <a:solidFill>
                  <a:srgbClr val="000099"/>
                </a:solidFill>
              </a:rPr>
              <a:t>joshua.murphy@cincinnati-oh.gov</a:t>
            </a:r>
            <a:r>
              <a:rPr lang="en-US" sz="2000" dirty="0">
                <a:solidFill>
                  <a:srgbClr val="000099"/>
                </a:solidFill>
              </a:rPr>
              <a:t>  </a:t>
            </a:r>
            <a:br>
              <a:rPr lang="en-US" sz="2000" dirty="0">
                <a:solidFill>
                  <a:srgbClr val="000099"/>
                </a:solidFill>
              </a:rPr>
            </a:br>
            <a:endParaRPr lang="en-US" sz="2000" u="sng" dirty="0">
              <a:solidFill>
                <a:srgbClr val="000099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179078" y="1219892"/>
            <a:ext cx="4987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time!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/>
          </p:cNvSpPr>
          <p:nvPr/>
        </p:nvSpPr>
        <p:spPr bwMode="auto">
          <a:xfrm>
            <a:off x="1364933" y="2908935"/>
            <a:ext cx="5783580" cy="104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1pPr>
            <a:lvl2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2pPr>
            <a:lvl3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3pPr>
            <a:lvl4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4pPr>
            <a:lvl5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9pPr>
          </a:lstStyle>
          <a:p>
            <a:pPr algn="r"/>
            <a:r>
              <a:rPr lang="en-US" altLang="en-US" sz="324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INTRODUCTION TO CAGIS</a:t>
            </a:r>
          </a:p>
          <a:p>
            <a:pPr algn="r"/>
            <a:endParaRPr lang="en-US" altLang="en-US" sz="324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0" y="6235065"/>
            <a:ext cx="158162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81471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89923" y="1431344"/>
            <a:ext cx="84840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CAGIS was founded in 1986 as a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shared-services organization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that provides services and solutions, integrated with land and infrastructure information, to its enterprise members.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25542" y="676127"/>
            <a:ext cx="396600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 b="1" dirty="0">
                <a:solidFill>
                  <a:srgbClr val="00B0F0"/>
                </a:solidFill>
              </a:rPr>
              <a:t>What is CAGIS?</a:t>
            </a:r>
            <a:br>
              <a:rPr lang="en-US" altLang="en-US" sz="3200" b="1" dirty="0">
                <a:solidFill>
                  <a:srgbClr val="00B0F0"/>
                </a:solidFill>
              </a:rPr>
            </a:br>
            <a:endParaRPr lang="en-US" altLang="en-US" sz="2400" b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46" y="6268569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137964" y="2201700"/>
            <a:ext cx="518812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sampling of the services and solutions we provide:</a:t>
            </a:r>
          </a:p>
          <a:p>
            <a:endParaRPr lang="en-US" sz="15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Permitting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Licensing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Inspections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Code Enforcement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Planning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Zoning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Land and Infrastructure Asset Management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2927" y="4438303"/>
            <a:ext cx="867804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u="sng" dirty="0">
                <a:latin typeface="Arial" panose="020B0604020202020204" pitchFamily="34" charset="0"/>
                <a:cs typeface="Arial" panose="020B0604020202020204" pitchFamily="34" charset="0"/>
              </a:rPr>
              <a:t>Who we serve:</a:t>
            </a:r>
            <a:br>
              <a:rPr lang="en-US" sz="15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5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City of Cincinnati Agencies 	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(Department of Public Services,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Hamilton County Agencies	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(Auditor, Engineer,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Utilities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			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(Duke Energy, Metropolitan Sewer District,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Communities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(City of Blue Ash, Colerain Township,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Non-profits 			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(Cincinnati Public Schools,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Private Organizations		 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(National Inspection Company, etc.)</a:t>
            </a:r>
          </a:p>
          <a:p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85830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88" y="0"/>
            <a:ext cx="9146688" cy="6926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/>
          </p:cNvSpPr>
          <p:nvPr/>
        </p:nvSpPr>
        <p:spPr bwMode="auto">
          <a:xfrm>
            <a:off x="1678866" y="2806065"/>
            <a:ext cx="5783580" cy="104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1pPr>
            <a:lvl2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2pPr>
            <a:lvl3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3pPr>
            <a:lvl4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4pPr>
            <a:lvl5pPr algn="l"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 sz="1200">
                <a:solidFill>
                  <a:schemeClr val="tx1"/>
                </a:solidFill>
                <a:latin typeface="Frutiger 55 Roman" charset="0"/>
              </a:defRPr>
            </a:lvl9pPr>
          </a:lstStyle>
          <a:p>
            <a:pPr algn="ctr"/>
            <a:r>
              <a:rPr lang="en-US" altLang="en-US" sz="324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CUSTOMER SERVICE REQUEST SYSTEM (CSR)</a:t>
            </a:r>
          </a:p>
          <a:p>
            <a:pPr algn="ctr"/>
            <a:endParaRPr lang="en-US" altLang="en-US" sz="324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0" y="6235065"/>
            <a:ext cx="158162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308242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9922" y="1425431"/>
            <a:ext cx="8832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created by CAGIS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that allows for </a:t>
            </a:r>
            <a:r>
              <a:rPr lang="en-US" sz="2100" u="sng" dirty="0">
                <a:latin typeface="Arial" panose="020B0604020202020204" pitchFamily="34" charset="0"/>
                <a:cs typeface="Arial" panose="020B0604020202020204" pitchFamily="34" charset="0"/>
              </a:rPr>
              <a:t>enterprise-wide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management of service requests and customer interaction.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9922" y="2377291"/>
            <a:ext cx="829175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Went live in </a:t>
            </a:r>
            <a:r>
              <a:rPr lang="en-US" sz="2100" u="sng" dirty="0">
                <a:latin typeface="Arial" panose="020B0604020202020204" pitchFamily="34" charset="0"/>
                <a:cs typeface="Arial" panose="020B0604020202020204" pitchFamily="34" charset="0"/>
              </a:rPr>
              <a:t>2002</a:t>
            </a:r>
            <a:br>
              <a:rPr lang="en-US" sz="21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Created and supported by CAGIS.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068467" y="31676"/>
            <a:ext cx="702564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200" b="1" dirty="0">
                <a:solidFill>
                  <a:srgbClr val="00B0F0"/>
                </a:solidFill>
              </a:rPr>
              <a:t>Cincinnati Service Request System </a:t>
            </a:r>
            <a:br>
              <a:rPr lang="en-US" altLang="en-US" sz="3200" b="1" dirty="0">
                <a:solidFill>
                  <a:srgbClr val="00B0F0"/>
                </a:solidFill>
              </a:rPr>
            </a:br>
            <a:r>
              <a:rPr lang="en-US" altLang="en-US" sz="3200" b="1" dirty="0">
                <a:solidFill>
                  <a:srgbClr val="00B0F0"/>
                </a:solidFill>
              </a:rPr>
              <a:t>(CSR) 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329922" y="3791136"/>
            <a:ext cx="86944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: effectively manage a service request throughout its entire “life” - from intake to resolution. </a:t>
            </a:r>
          </a:p>
        </p:txBody>
      </p:sp>
      <p:sp>
        <p:nvSpPr>
          <p:cNvPr id="9" name="Rectangle 8"/>
          <p:cNvSpPr/>
          <p:nvPr/>
        </p:nvSpPr>
        <p:spPr>
          <a:xfrm>
            <a:off x="279559" y="4702411"/>
            <a:ext cx="86944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100" dirty="0">
                <a:latin typeface="Arial" panose="020B0604020202020204" pitchFamily="34" charset="0"/>
              </a:rPr>
              <a:t>view </a:t>
            </a:r>
            <a:r>
              <a:rPr lang="en-US" sz="2100" u="sng" dirty="0">
                <a:latin typeface="Arial" panose="020B0604020202020204" pitchFamily="34" charset="0"/>
              </a:rPr>
              <a:t>all enterprise wide</a:t>
            </a:r>
            <a:r>
              <a:rPr lang="en-US" sz="2100" dirty="0">
                <a:latin typeface="Arial" panose="020B0604020202020204" pitchFamily="34" charset="0"/>
              </a:rPr>
              <a:t> work at any particular location.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9559" y="5486400"/>
            <a:ext cx="869442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100" dirty="0">
                <a:latin typeface="Arial" panose="020B0604020202020204" pitchFamily="34" charset="0"/>
              </a:rPr>
              <a:t>improve service coordination amongst city departments thus improving city services to the community.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2420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0022" y="1633158"/>
            <a:ext cx="8989695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Automation!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900" i="1" dirty="0">
                <a:latin typeface="Arial" panose="020B0604020202020204" pitchFamily="34" charset="0"/>
                <a:cs typeface="Arial" panose="020B0604020202020204" pitchFamily="34" charset="0"/>
              </a:rPr>
              <a:t>work-order dispatching, e-mail updates, reporting, etc.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Give the public options for requesting service.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call center, website, e-mail, mobile application.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Provide a dynamic knowledge base of telephone numbers, departments, events, and reference information searchable by category or keyword.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Performance analysis tools including on-demand metrics and reports.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GIS Integration </a:t>
            </a:r>
            <a:endParaRPr lang="en-US" sz="1050" dirty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42518" y="923925"/>
            <a:ext cx="40647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CSR’s Key Features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6058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20603" y="175320"/>
            <a:ext cx="31213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GIS Integration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12166" y="1004909"/>
            <a:ext cx="693824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The CSR system relies on two-way communication between its </a:t>
            </a:r>
            <a:r>
              <a:rPr lang="en-US" sz="2100" u="sng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and our </a:t>
            </a:r>
            <a:r>
              <a:rPr lang="en-US" sz="2100" u="sng" dirty="0">
                <a:latin typeface="Arial" panose="020B0604020202020204" pitchFamily="34" charset="0"/>
                <a:cs typeface="Arial" panose="020B0604020202020204" pitchFamily="34" charset="0"/>
              </a:rPr>
              <a:t>GIS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data to create, manage and resolve service requests. </a:t>
            </a:r>
          </a:p>
          <a:p>
            <a:pPr algn="ctr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9" y="6225064"/>
            <a:ext cx="1920240" cy="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509" y="2335525"/>
            <a:ext cx="6991350" cy="390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3664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574" cy="18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/>
          <p:cNvCxnSpPr>
            <a:stCxn id="32" idx="1"/>
            <a:endCxn id="34" idx="3"/>
          </p:cNvCxnSpPr>
          <p:nvPr/>
        </p:nvCxnSpPr>
        <p:spPr>
          <a:xfrm flipH="1">
            <a:off x="1651126" y="4768581"/>
            <a:ext cx="5467551" cy="95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525811" y="58688"/>
            <a:ext cx="41560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</a:rPr>
              <a:t>System Architecture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968551" y="3717008"/>
            <a:ext cx="3133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GIS Database</a:t>
            </a:r>
          </a:p>
          <a:p>
            <a:pPr algn="ctr"/>
            <a:r>
              <a:rPr lang="en-US" sz="1600" b="1" dirty="0"/>
              <a:t>Permits Database</a:t>
            </a:r>
          </a:p>
          <a:p>
            <a:pPr algn="ctr"/>
            <a:r>
              <a:rPr lang="en-US" sz="1600" b="1" dirty="0"/>
              <a:t>Document Management System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06995" y="1666439"/>
            <a:ext cx="1806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Service Requests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741112" y="1658285"/>
            <a:ext cx="152492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>
            <a:endCxn id="261" idx="0"/>
          </p:cNvCxnSpPr>
          <p:nvPr/>
        </p:nvCxnSpPr>
        <p:spPr>
          <a:xfrm flipH="1">
            <a:off x="4460898" y="2082165"/>
            <a:ext cx="8558" cy="8412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3665" y="5054331"/>
            <a:ext cx="1025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CSR Desktop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58678" y="4967627"/>
            <a:ext cx="1491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CSR Administrator</a:t>
            </a:r>
          </a:p>
        </p:txBody>
      </p:sp>
      <p:cxnSp>
        <p:nvCxnSpPr>
          <p:cNvPr id="53" name="Straight Arrow Connector 52"/>
          <p:cNvCxnSpPr>
            <a:stCxn id="261" idx="3"/>
            <a:endCxn id="32" idx="0"/>
          </p:cNvCxnSpPr>
          <p:nvPr/>
        </p:nvCxnSpPr>
        <p:spPr>
          <a:xfrm>
            <a:off x="4759883" y="3305310"/>
            <a:ext cx="2644544" cy="118704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677" y="4492356"/>
            <a:ext cx="571500" cy="5524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26" y="4492356"/>
            <a:ext cx="609600" cy="571500"/>
          </a:xfrm>
          <a:prstGeom prst="rect">
            <a:avLst/>
          </a:prstGeom>
        </p:spPr>
      </p:pic>
      <p:cxnSp>
        <p:nvCxnSpPr>
          <p:cNvPr id="135" name="Straight Connector 134"/>
          <p:cNvCxnSpPr/>
          <p:nvPr/>
        </p:nvCxnSpPr>
        <p:spPr>
          <a:xfrm flipH="1">
            <a:off x="3024464" y="2701780"/>
            <a:ext cx="60" cy="420608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-19288" y="2617388"/>
            <a:ext cx="9144000" cy="2112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684554" y="2617388"/>
            <a:ext cx="1568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CITY STAFF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494537" y="2599206"/>
            <a:ext cx="1819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CAGIS STAFF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3938297" y="1200697"/>
            <a:ext cx="117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PUBLIC</a:t>
            </a:r>
          </a:p>
        </p:txBody>
      </p:sp>
      <p:cxnSp>
        <p:nvCxnSpPr>
          <p:cNvPr id="166" name="Straight Arrow Connector 165"/>
          <p:cNvCxnSpPr>
            <a:stCxn id="34" idx="0"/>
            <a:endCxn id="261" idx="1"/>
          </p:cNvCxnSpPr>
          <p:nvPr/>
        </p:nvCxnSpPr>
        <p:spPr>
          <a:xfrm flipV="1">
            <a:off x="1346326" y="3305310"/>
            <a:ext cx="2815587" cy="118704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H="1">
            <a:off x="6008565" y="2675066"/>
            <a:ext cx="60" cy="420608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61" name="Picture 2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913" y="2923387"/>
            <a:ext cx="597970" cy="76384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693959" y="5734844"/>
            <a:ext cx="1819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CAGIS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ENTERPRISE</a:t>
            </a:r>
          </a:p>
        </p:txBody>
      </p:sp>
    </p:spTree>
    <p:extLst>
      <p:ext uri="{BB962C8B-B14F-4D97-AF65-F5344CB8AC3E}">
        <p14:creationId xmlns:p14="http://schemas.microsoft.com/office/powerpoint/2010/main" val="236718779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2195578-7E10-4756-B79C-00B12596F89F}" vid="{2C576DFC-8A25-4644-9DC9-154780C3AFA6}"/>
    </a:ext>
  </a:extLst>
</a:theme>
</file>

<file path=ppt/theme/theme2.xml><?xml version="1.0" encoding="utf-8"?>
<a:theme xmlns:a="http://schemas.openxmlformats.org/drawingml/2006/main" name="Waveform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9911</TotalTime>
  <Words>416</Words>
  <Application>Microsoft Office PowerPoint</Application>
  <PresentationFormat>On-screen Show (4:3)</PresentationFormat>
  <Paragraphs>120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Candara</vt:lpstr>
      <vt:lpstr>Myriad Pro</vt:lpstr>
      <vt:lpstr>Symbol</vt:lpstr>
      <vt:lpstr>Wingdings</vt:lpstr>
      <vt:lpstr>1_Theme1</vt:lpstr>
      <vt:lpstr>Waveform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Horne, Alexandria</dc:creator>
  <cp:lastModifiedBy>Horne, Alexandria</cp:lastModifiedBy>
  <cp:revision>1028</cp:revision>
  <dcterms:created xsi:type="dcterms:W3CDTF">2016-09-01T13:21:23Z</dcterms:created>
  <dcterms:modified xsi:type="dcterms:W3CDTF">2017-09-25T19:50:24Z</dcterms:modified>
</cp:coreProperties>
</file>